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14" r:id="rId2"/>
    <p:sldId id="316" r:id="rId3"/>
    <p:sldId id="313" r:id="rId4"/>
    <p:sldId id="317" r:id="rId5"/>
    <p:sldId id="318" r:id="rId6"/>
    <p:sldId id="312" r:id="rId7"/>
    <p:sldId id="258" r:id="rId8"/>
    <p:sldId id="259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60" r:id="rId18"/>
    <p:sldId id="261" r:id="rId19"/>
    <p:sldId id="262" r:id="rId20"/>
    <p:sldId id="257" r:id="rId21"/>
    <p:sldId id="263" r:id="rId22"/>
    <p:sldId id="264" r:id="rId23"/>
    <p:sldId id="265" r:id="rId24"/>
    <p:sldId id="266" r:id="rId25"/>
    <p:sldId id="267" r:id="rId26"/>
    <p:sldId id="268" r:id="rId27"/>
    <p:sldId id="271" r:id="rId28"/>
    <p:sldId id="272" r:id="rId29"/>
    <p:sldId id="273" r:id="rId30"/>
    <p:sldId id="274" r:id="rId31"/>
    <p:sldId id="275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70639-F0C0-4AE3-8E96-303648471F86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6AA4A-730F-4EF2-8BE4-B65B17EC77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261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6AA4A-730F-4EF2-8BE4-B65B17EC77B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800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6C78-AB32-45C6-B01C-DBEFD604F430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8E94-2B2A-4BB5-8B22-0AEB6748C8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6C78-AB32-45C6-B01C-DBEFD604F430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8E94-2B2A-4BB5-8B22-0AEB6748C8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6C78-AB32-45C6-B01C-DBEFD604F430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8E94-2B2A-4BB5-8B22-0AEB6748C8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6C78-AB32-45C6-B01C-DBEFD604F430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8E94-2B2A-4BB5-8B22-0AEB6748C8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6C78-AB32-45C6-B01C-DBEFD604F430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8E94-2B2A-4BB5-8B22-0AEB6748C8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6C78-AB32-45C6-B01C-DBEFD604F430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8E94-2B2A-4BB5-8B22-0AEB6748C8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6C78-AB32-45C6-B01C-DBEFD604F430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8E94-2B2A-4BB5-8B22-0AEB6748C8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6C78-AB32-45C6-B01C-DBEFD604F430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8E94-2B2A-4BB5-8B22-0AEB6748C8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6C78-AB32-45C6-B01C-DBEFD604F430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8E94-2B2A-4BB5-8B22-0AEB6748C8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6C78-AB32-45C6-B01C-DBEFD604F430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8E94-2B2A-4BB5-8B22-0AEB6748C8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6C78-AB32-45C6-B01C-DBEFD604F430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8E94-2B2A-4BB5-8B22-0AEB6748C8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A6C78-AB32-45C6-B01C-DBEFD604F430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28E94-2B2A-4BB5-8B22-0AEB6748C8B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5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6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7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8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9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0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1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2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3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4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5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6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7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8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9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0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1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2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327695" y="641350"/>
            <a:ext cx="5184576" cy="4524315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400" i="1" kern="150" dirty="0">
                <a:ea typeface="SimSun" panose="02010600030101010101" pitchFamily="2" charset="-122"/>
                <a:cs typeface="Mangal"/>
              </a:rPr>
              <a:t>Priorytetem w naszej szkole jest wysoka efektywność kształcenia, przygotowanie do dalszej </a:t>
            </a:r>
            <a:r>
              <a:rPr lang="pl-PL" sz="2400" i="1" kern="150" dirty="0" smtClean="0">
                <a:ea typeface="SimSun" panose="02010600030101010101" pitchFamily="2" charset="-122"/>
                <a:cs typeface="Mangal"/>
              </a:rPr>
              <a:t>edukacji oraz </a:t>
            </a:r>
            <a:r>
              <a:rPr lang="pl-PL" sz="2400" i="1" kern="150" dirty="0">
                <a:ea typeface="SimSun" panose="02010600030101010101" pitchFamily="2" charset="-122"/>
                <a:cs typeface="Mangal"/>
              </a:rPr>
              <a:t>zapewnienie warunków wszechstronnego rozwoju każdego ucznia</a:t>
            </a:r>
            <a:r>
              <a:rPr lang="pl-PL" sz="2400" i="1" kern="150" dirty="0" smtClean="0">
                <a:ea typeface="SimSun" panose="02010600030101010101" pitchFamily="2" charset="-122"/>
                <a:cs typeface="Mangal"/>
              </a:rPr>
              <a:t>.</a:t>
            </a:r>
            <a:r>
              <a:rPr lang="pl-PL" sz="2400" i="1" dirty="0"/>
              <a:t> Jesteśmy otwarci na świat i zmiany w nim zachodzące, chętni do czerpania z jego dorobku </a:t>
            </a:r>
            <a:r>
              <a:rPr lang="pl-PL" sz="2400" i="1" dirty="0" smtClean="0"/>
              <a:t>naukowego. Dlatego dla uczniów VI LO organizowane są coroczne edycje </a:t>
            </a:r>
            <a:r>
              <a:rPr lang="pl-PL" sz="2400" b="1" i="1" dirty="0" smtClean="0"/>
              <a:t>Biologia i chemia – molekułą życia </a:t>
            </a:r>
            <a:r>
              <a:rPr lang="pl-PL" sz="2400" i="1" dirty="0" smtClean="0"/>
              <a:t>konferencje i warsztaty </a:t>
            </a:r>
            <a:r>
              <a:rPr lang="pl-PL" sz="2400" i="1" dirty="0"/>
              <a:t>w zakresie biologii, chemii oraz medycyny</a:t>
            </a:r>
            <a:endParaRPr lang="pl-PL" sz="2400" i="1" kern="150" dirty="0">
              <a:ea typeface="SimSun" panose="02010600030101010101" pitchFamily="2" charset="-122"/>
              <a:cs typeface="Mangal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95" y="3933157"/>
            <a:ext cx="2748713" cy="2465016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683612" y="1851816"/>
            <a:ext cx="2520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002060"/>
                </a:solidFill>
              </a:rPr>
              <a:t>Biologia </a:t>
            </a:r>
          </a:p>
          <a:p>
            <a:r>
              <a:rPr lang="pl-PL" sz="3600" b="1" dirty="0">
                <a:solidFill>
                  <a:srgbClr val="002060"/>
                </a:solidFill>
              </a:rPr>
              <a:t>i chemia – molekułą życia</a:t>
            </a: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1" y="82550"/>
            <a:ext cx="1187623" cy="6775450"/>
            <a:chOff x="517" y="130"/>
            <a:chExt cx="2160" cy="17460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517" y="1570"/>
              <a:ext cx="540" cy="16020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517" y="130"/>
              <a:ext cx="2160" cy="4320"/>
              <a:chOff x="697" y="157"/>
              <a:chExt cx="4071" cy="8385"/>
            </a:xfrm>
          </p:grpSpPr>
          <p:pic>
            <p:nvPicPr>
              <p:cNvPr id="10" name="Picture 5" descr="pióro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76000" contrast="-86000"/>
              </a:blip>
              <a:srcRect/>
              <a:stretch>
                <a:fillRect/>
              </a:stretch>
            </p:blipFill>
            <p:spPr bwMode="auto">
              <a:xfrm>
                <a:off x="697" y="157"/>
                <a:ext cx="2821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Freeform 6"/>
              <p:cNvSpPr>
                <a:spLocks/>
              </p:cNvSpPr>
              <p:nvPr/>
            </p:nvSpPr>
            <p:spPr bwMode="auto">
              <a:xfrm rot="-1025225">
                <a:off x="2368" y="6277"/>
                <a:ext cx="2400" cy="2265"/>
              </a:xfrm>
              <a:custGeom>
                <a:avLst/>
                <a:gdLst/>
                <a:ahLst/>
                <a:cxnLst>
                  <a:cxn ang="0">
                    <a:pos x="15" y="600"/>
                  </a:cxn>
                  <a:cxn ang="0">
                    <a:pos x="105" y="630"/>
                  </a:cxn>
                  <a:cxn ang="0">
                    <a:pos x="285" y="0"/>
                  </a:cxn>
                  <a:cxn ang="0">
                    <a:pos x="150" y="990"/>
                  </a:cxn>
                  <a:cxn ang="0">
                    <a:pos x="240" y="1305"/>
                  </a:cxn>
                  <a:cxn ang="0">
                    <a:pos x="180" y="1575"/>
                  </a:cxn>
                  <a:cxn ang="0">
                    <a:pos x="255" y="1410"/>
                  </a:cxn>
                  <a:cxn ang="0">
                    <a:pos x="450" y="1140"/>
                  </a:cxn>
                  <a:cxn ang="0">
                    <a:pos x="480" y="1665"/>
                  </a:cxn>
                  <a:cxn ang="0">
                    <a:pos x="600" y="1635"/>
                  </a:cxn>
                  <a:cxn ang="0">
                    <a:pos x="675" y="1560"/>
                  </a:cxn>
                  <a:cxn ang="0">
                    <a:pos x="750" y="1515"/>
                  </a:cxn>
                  <a:cxn ang="0">
                    <a:pos x="780" y="1650"/>
                  </a:cxn>
                  <a:cxn ang="0">
                    <a:pos x="825" y="1350"/>
                  </a:cxn>
                  <a:cxn ang="0">
                    <a:pos x="825" y="1455"/>
                  </a:cxn>
                  <a:cxn ang="0">
                    <a:pos x="1035" y="1605"/>
                  </a:cxn>
                  <a:cxn ang="0">
                    <a:pos x="1125" y="1665"/>
                  </a:cxn>
                  <a:cxn ang="0">
                    <a:pos x="1260" y="1695"/>
                  </a:cxn>
                  <a:cxn ang="0">
                    <a:pos x="1275" y="1365"/>
                  </a:cxn>
                  <a:cxn ang="0">
                    <a:pos x="1320" y="1470"/>
                  </a:cxn>
                  <a:cxn ang="0">
                    <a:pos x="1365" y="1500"/>
                  </a:cxn>
                  <a:cxn ang="0">
                    <a:pos x="1470" y="1695"/>
                  </a:cxn>
                  <a:cxn ang="0">
                    <a:pos x="1470" y="1530"/>
                  </a:cxn>
                  <a:cxn ang="0">
                    <a:pos x="1725" y="1575"/>
                  </a:cxn>
                  <a:cxn ang="0">
                    <a:pos x="1620" y="1590"/>
                  </a:cxn>
                  <a:cxn ang="0">
                    <a:pos x="1740" y="1725"/>
                  </a:cxn>
                  <a:cxn ang="0">
                    <a:pos x="1935" y="705"/>
                  </a:cxn>
                  <a:cxn ang="0">
                    <a:pos x="1950" y="1875"/>
                  </a:cxn>
                  <a:cxn ang="0">
                    <a:pos x="2175" y="1335"/>
                  </a:cxn>
                  <a:cxn ang="0">
                    <a:pos x="2205" y="1335"/>
                  </a:cxn>
                  <a:cxn ang="0">
                    <a:pos x="2310" y="1635"/>
                  </a:cxn>
                  <a:cxn ang="0">
                    <a:pos x="2340" y="1605"/>
                  </a:cxn>
                  <a:cxn ang="0">
                    <a:pos x="2400" y="1710"/>
                  </a:cxn>
                </a:cxnLst>
                <a:rect l="0" t="0" r="r" b="b"/>
                <a:pathLst>
                  <a:path w="2400" h="2265">
                    <a:moveTo>
                      <a:pt x="0" y="300"/>
                    </a:moveTo>
                    <a:cubicBezTo>
                      <a:pt x="5" y="400"/>
                      <a:pt x="6" y="500"/>
                      <a:pt x="15" y="600"/>
                    </a:cubicBezTo>
                    <a:cubicBezTo>
                      <a:pt x="16" y="616"/>
                      <a:pt x="15" y="640"/>
                      <a:pt x="30" y="645"/>
                    </a:cubicBezTo>
                    <a:cubicBezTo>
                      <a:pt x="54" y="653"/>
                      <a:pt x="80" y="635"/>
                      <a:pt x="105" y="630"/>
                    </a:cubicBezTo>
                    <a:cubicBezTo>
                      <a:pt x="235" y="529"/>
                      <a:pt x="349" y="435"/>
                      <a:pt x="390" y="270"/>
                    </a:cubicBezTo>
                    <a:cubicBezTo>
                      <a:pt x="367" y="118"/>
                      <a:pt x="402" y="58"/>
                      <a:pt x="285" y="0"/>
                    </a:cubicBezTo>
                    <a:cubicBezTo>
                      <a:pt x="152" y="67"/>
                      <a:pt x="165" y="189"/>
                      <a:pt x="135" y="330"/>
                    </a:cubicBezTo>
                    <a:cubicBezTo>
                      <a:pt x="112" y="659"/>
                      <a:pt x="111" y="537"/>
                      <a:pt x="150" y="990"/>
                    </a:cubicBezTo>
                    <a:cubicBezTo>
                      <a:pt x="157" y="1070"/>
                      <a:pt x="158" y="1152"/>
                      <a:pt x="180" y="1230"/>
                    </a:cubicBezTo>
                    <a:cubicBezTo>
                      <a:pt x="189" y="1261"/>
                      <a:pt x="223" y="1278"/>
                      <a:pt x="240" y="1305"/>
                    </a:cubicBezTo>
                    <a:cubicBezTo>
                      <a:pt x="281" y="1369"/>
                      <a:pt x="318" y="1422"/>
                      <a:pt x="360" y="1485"/>
                    </a:cubicBezTo>
                    <a:cubicBezTo>
                      <a:pt x="348" y="1513"/>
                      <a:pt x="292" y="1735"/>
                      <a:pt x="180" y="1575"/>
                    </a:cubicBezTo>
                    <a:cubicBezTo>
                      <a:pt x="154" y="1537"/>
                      <a:pt x="191" y="1482"/>
                      <a:pt x="210" y="1440"/>
                    </a:cubicBezTo>
                    <a:cubicBezTo>
                      <a:pt x="217" y="1424"/>
                      <a:pt x="241" y="1422"/>
                      <a:pt x="255" y="1410"/>
                    </a:cubicBezTo>
                    <a:cubicBezTo>
                      <a:pt x="306" y="1367"/>
                      <a:pt x="358" y="1322"/>
                      <a:pt x="405" y="1275"/>
                    </a:cubicBezTo>
                    <a:cubicBezTo>
                      <a:pt x="417" y="1229"/>
                      <a:pt x="441" y="1187"/>
                      <a:pt x="450" y="1140"/>
                    </a:cubicBezTo>
                    <a:cubicBezTo>
                      <a:pt x="460" y="1086"/>
                      <a:pt x="460" y="1030"/>
                      <a:pt x="465" y="975"/>
                    </a:cubicBezTo>
                    <a:cubicBezTo>
                      <a:pt x="470" y="1205"/>
                      <a:pt x="461" y="1436"/>
                      <a:pt x="480" y="1665"/>
                    </a:cubicBezTo>
                    <a:cubicBezTo>
                      <a:pt x="481" y="1683"/>
                      <a:pt x="508" y="1699"/>
                      <a:pt x="525" y="1695"/>
                    </a:cubicBezTo>
                    <a:cubicBezTo>
                      <a:pt x="556" y="1687"/>
                      <a:pt x="575" y="1655"/>
                      <a:pt x="600" y="1635"/>
                    </a:cubicBezTo>
                    <a:cubicBezTo>
                      <a:pt x="628" y="1565"/>
                      <a:pt x="642" y="1498"/>
                      <a:pt x="660" y="1425"/>
                    </a:cubicBezTo>
                    <a:cubicBezTo>
                      <a:pt x="665" y="1470"/>
                      <a:pt x="639" y="1533"/>
                      <a:pt x="675" y="1560"/>
                    </a:cubicBezTo>
                    <a:cubicBezTo>
                      <a:pt x="702" y="1580"/>
                      <a:pt x="691" y="1487"/>
                      <a:pt x="720" y="1470"/>
                    </a:cubicBezTo>
                    <a:cubicBezTo>
                      <a:pt x="735" y="1461"/>
                      <a:pt x="740" y="1500"/>
                      <a:pt x="750" y="1515"/>
                    </a:cubicBezTo>
                    <a:cubicBezTo>
                      <a:pt x="755" y="1540"/>
                      <a:pt x="759" y="1565"/>
                      <a:pt x="765" y="1590"/>
                    </a:cubicBezTo>
                    <a:cubicBezTo>
                      <a:pt x="769" y="1610"/>
                      <a:pt x="764" y="1638"/>
                      <a:pt x="780" y="1650"/>
                    </a:cubicBezTo>
                    <a:cubicBezTo>
                      <a:pt x="793" y="1659"/>
                      <a:pt x="810" y="1640"/>
                      <a:pt x="825" y="1635"/>
                    </a:cubicBezTo>
                    <a:cubicBezTo>
                      <a:pt x="830" y="1589"/>
                      <a:pt x="859" y="1401"/>
                      <a:pt x="825" y="1350"/>
                    </a:cubicBezTo>
                    <a:cubicBezTo>
                      <a:pt x="813" y="1332"/>
                      <a:pt x="795" y="1380"/>
                      <a:pt x="780" y="1395"/>
                    </a:cubicBezTo>
                    <a:cubicBezTo>
                      <a:pt x="795" y="1415"/>
                      <a:pt x="800" y="1459"/>
                      <a:pt x="825" y="1455"/>
                    </a:cubicBezTo>
                    <a:cubicBezTo>
                      <a:pt x="896" y="1442"/>
                      <a:pt x="950" y="1359"/>
                      <a:pt x="990" y="1305"/>
                    </a:cubicBezTo>
                    <a:cubicBezTo>
                      <a:pt x="1006" y="1508"/>
                      <a:pt x="988" y="1453"/>
                      <a:pt x="1035" y="1605"/>
                    </a:cubicBezTo>
                    <a:cubicBezTo>
                      <a:pt x="1044" y="1635"/>
                      <a:pt x="1065" y="1695"/>
                      <a:pt x="1065" y="1695"/>
                    </a:cubicBezTo>
                    <a:cubicBezTo>
                      <a:pt x="1085" y="1685"/>
                      <a:pt x="1109" y="1681"/>
                      <a:pt x="1125" y="1665"/>
                    </a:cubicBezTo>
                    <a:cubicBezTo>
                      <a:pt x="1177" y="1613"/>
                      <a:pt x="1198" y="1523"/>
                      <a:pt x="1215" y="1455"/>
                    </a:cubicBezTo>
                    <a:cubicBezTo>
                      <a:pt x="1235" y="1535"/>
                      <a:pt x="1240" y="1615"/>
                      <a:pt x="1260" y="1695"/>
                    </a:cubicBezTo>
                    <a:cubicBezTo>
                      <a:pt x="1287" y="1641"/>
                      <a:pt x="1309" y="1612"/>
                      <a:pt x="1305" y="1545"/>
                    </a:cubicBezTo>
                    <a:cubicBezTo>
                      <a:pt x="1302" y="1484"/>
                      <a:pt x="1318" y="1408"/>
                      <a:pt x="1275" y="1365"/>
                    </a:cubicBezTo>
                    <a:cubicBezTo>
                      <a:pt x="1236" y="1326"/>
                      <a:pt x="1285" y="1475"/>
                      <a:pt x="1290" y="1530"/>
                    </a:cubicBezTo>
                    <a:cubicBezTo>
                      <a:pt x="1300" y="1510"/>
                      <a:pt x="1309" y="1489"/>
                      <a:pt x="1320" y="1470"/>
                    </a:cubicBezTo>
                    <a:cubicBezTo>
                      <a:pt x="1329" y="1454"/>
                      <a:pt x="1335" y="1415"/>
                      <a:pt x="1350" y="1425"/>
                    </a:cubicBezTo>
                    <a:cubicBezTo>
                      <a:pt x="1371" y="1439"/>
                      <a:pt x="1360" y="1475"/>
                      <a:pt x="1365" y="1500"/>
                    </a:cubicBezTo>
                    <a:cubicBezTo>
                      <a:pt x="1478" y="1425"/>
                      <a:pt x="1371" y="1477"/>
                      <a:pt x="1425" y="1680"/>
                    </a:cubicBezTo>
                    <a:cubicBezTo>
                      <a:pt x="1429" y="1695"/>
                      <a:pt x="1455" y="1690"/>
                      <a:pt x="1470" y="1695"/>
                    </a:cubicBezTo>
                    <a:cubicBezTo>
                      <a:pt x="1512" y="1526"/>
                      <a:pt x="1504" y="1616"/>
                      <a:pt x="1485" y="1425"/>
                    </a:cubicBezTo>
                    <a:cubicBezTo>
                      <a:pt x="1480" y="1460"/>
                      <a:pt x="1467" y="1495"/>
                      <a:pt x="1470" y="1530"/>
                    </a:cubicBezTo>
                    <a:cubicBezTo>
                      <a:pt x="1473" y="1569"/>
                      <a:pt x="1521" y="1674"/>
                      <a:pt x="1545" y="1710"/>
                    </a:cubicBezTo>
                    <a:cubicBezTo>
                      <a:pt x="1608" y="1605"/>
                      <a:pt x="1608" y="1614"/>
                      <a:pt x="1725" y="1575"/>
                    </a:cubicBezTo>
                    <a:cubicBezTo>
                      <a:pt x="1715" y="1540"/>
                      <a:pt x="1730" y="1482"/>
                      <a:pt x="1695" y="1470"/>
                    </a:cubicBezTo>
                    <a:cubicBezTo>
                      <a:pt x="1658" y="1458"/>
                      <a:pt x="1629" y="1564"/>
                      <a:pt x="1620" y="1590"/>
                    </a:cubicBezTo>
                    <a:cubicBezTo>
                      <a:pt x="1630" y="1645"/>
                      <a:pt x="1613" y="1713"/>
                      <a:pt x="1650" y="1755"/>
                    </a:cubicBezTo>
                    <a:cubicBezTo>
                      <a:pt x="1671" y="1779"/>
                      <a:pt x="1714" y="1744"/>
                      <a:pt x="1740" y="1725"/>
                    </a:cubicBezTo>
                    <a:cubicBezTo>
                      <a:pt x="1772" y="1702"/>
                      <a:pt x="1790" y="1665"/>
                      <a:pt x="1815" y="1635"/>
                    </a:cubicBezTo>
                    <a:cubicBezTo>
                      <a:pt x="1916" y="1312"/>
                      <a:pt x="1921" y="1043"/>
                      <a:pt x="1935" y="705"/>
                    </a:cubicBezTo>
                    <a:cubicBezTo>
                      <a:pt x="1922" y="399"/>
                      <a:pt x="1902" y="287"/>
                      <a:pt x="1845" y="0"/>
                    </a:cubicBezTo>
                    <a:cubicBezTo>
                      <a:pt x="1797" y="626"/>
                      <a:pt x="1851" y="1256"/>
                      <a:pt x="1950" y="1875"/>
                    </a:cubicBezTo>
                    <a:cubicBezTo>
                      <a:pt x="2006" y="2224"/>
                      <a:pt x="1933" y="2128"/>
                      <a:pt x="2070" y="2265"/>
                    </a:cubicBezTo>
                    <a:cubicBezTo>
                      <a:pt x="2148" y="1954"/>
                      <a:pt x="2162" y="1656"/>
                      <a:pt x="2175" y="1335"/>
                    </a:cubicBezTo>
                    <a:cubicBezTo>
                      <a:pt x="2170" y="1135"/>
                      <a:pt x="2097" y="545"/>
                      <a:pt x="2160" y="735"/>
                    </a:cubicBezTo>
                    <a:cubicBezTo>
                      <a:pt x="2285" y="1111"/>
                      <a:pt x="2115" y="1605"/>
                      <a:pt x="2205" y="1335"/>
                    </a:cubicBezTo>
                    <a:cubicBezTo>
                      <a:pt x="2219" y="1376"/>
                      <a:pt x="2238" y="1414"/>
                      <a:pt x="2250" y="1455"/>
                    </a:cubicBezTo>
                    <a:cubicBezTo>
                      <a:pt x="2271" y="1524"/>
                      <a:pt x="2269" y="1574"/>
                      <a:pt x="2310" y="1635"/>
                    </a:cubicBezTo>
                    <a:cubicBezTo>
                      <a:pt x="2315" y="1605"/>
                      <a:pt x="2303" y="1567"/>
                      <a:pt x="2325" y="1545"/>
                    </a:cubicBezTo>
                    <a:cubicBezTo>
                      <a:pt x="2340" y="1530"/>
                      <a:pt x="2336" y="1585"/>
                      <a:pt x="2340" y="1605"/>
                    </a:cubicBezTo>
                    <a:cubicBezTo>
                      <a:pt x="2365" y="1730"/>
                      <a:pt x="2337" y="1659"/>
                      <a:pt x="2385" y="1755"/>
                    </a:cubicBezTo>
                    <a:cubicBezTo>
                      <a:pt x="2390" y="1740"/>
                      <a:pt x="2400" y="1710"/>
                      <a:pt x="2400" y="1710"/>
                    </a:cubicBez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aphicFrame>
            <p:nvGraphicFramePr>
              <p:cNvPr id="12" name="Object 7"/>
              <p:cNvGraphicFramePr>
                <a:graphicFrameLocks noChangeAspect="1"/>
              </p:cNvGraphicFramePr>
              <p:nvPr/>
            </p:nvGraphicFramePr>
            <p:xfrm>
              <a:off x="2497" y="1957"/>
              <a:ext cx="1975" cy="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758" name="Picture" r:id="rId5" imgW="1016640" imgH="915120" progId="Word.Picture.8">
                      <p:embed/>
                    </p:oleObj>
                  </mc:Choice>
                  <mc:Fallback>
                    <p:oleObj name="Picture" r:id="rId5" imgW="1016640" imgH="915120" progId="Word.Picture.8">
                      <p:embed/>
                      <p:pic>
                        <p:nvPicPr>
                          <p:cNvPr id="1031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lum bright="6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7" y="1957"/>
                            <a:ext cx="1975" cy="2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3333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9711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82550"/>
            <a:ext cx="1187623" cy="6775450"/>
            <a:chOff x="517" y="130"/>
            <a:chExt cx="2160" cy="1746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17" y="1570"/>
              <a:ext cx="540" cy="16020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17" y="130"/>
              <a:ext cx="2160" cy="4320"/>
              <a:chOff x="697" y="157"/>
              <a:chExt cx="4071" cy="8385"/>
            </a:xfrm>
          </p:grpSpPr>
          <p:pic>
            <p:nvPicPr>
              <p:cNvPr id="1029" name="Picture 5" descr="pióro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6000" contrast="-86000"/>
              </a:blip>
              <a:srcRect/>
              <a:stretch>
                <a:fillRect/>
              </a:stretch>
            </p:blipFill>
            <p:spPr bwMode="auto">
              <a:xfrm>
                <a:off x="697" y="157"/>
                <a:ext cx="2821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 rot="-1025225">
                <a:off x="2368" y="6277"/>
                <a:ext cx="2400" cy="2265"/>
              </a:xfrm>
              <a:custGeom>
                <a:avLst/>
                <a:gdLst/>
                <a:ahLst/>
                <a:cxnLst>
                  <a:cxn ang="0">
                    <a:pos x="15" y="600"/>
                  </a:cxn>
                  <a:cxn ang="0">
                    <a:pos x="105" y="630"/>
                  </a:cxn>
                  <a:cxn ang="0">
                    <a:pos x="285" y="0"/>
                  </a:cxn>
                  <a:cxn ang="0">
                    <a:pos x="150" y="990"/>
                  </a:cxn>
                  <a:cxn ang="0">
                    <a:pos x="240" y="1305"/>
                  </a:cxn>
                  <a:cxn ang="0">
                    <a:pos x="180" y="1575"/>
                  </a:cxn>
                  <a:cxn ang="0">
                    <a:pos x="255" y="1410"/>
                  </a:cxn>
                  <a:cxn ang="0">
                    <a:pos x="450" y="1140"/>
                  </a:cxn>
                  <a:cxn ang="0">
                    <a:pos x="480" y="1665"/>
                  </a:cxn>
                  <a:cxn ang="0">
                    <a:pos x="600" y="1635"/>
                  </a:cxn>
                  <a:cxn ang="0">
                    <a:pos x="675" y="1560"/>
                  </a:cxn>
                  <a:cxn ang="0">
                    <a:pos x="750" y="1515"/>
                  </a:cxn>
                  <a:cxn ang="0">
                    <a:pos x="780" y="1650"/>
                  </a:cxn>
                  <a:cxn ang="0">
                    <a:pos x="825" y="1350"/>
                  </a:cxn>
                  <a:cxn ang="0">
                    <a:pos x="825" y="1455"/>
                  </a:cxn>
                  <a:cxn ang="0">
                    <a:pos x="1035" y="1605"/>
                  </a:cxn>
                  <a:cxn ang="0">
                    <a:pos x="1125" y="1665"/>
                  </a:cxn>
                  <a:cxn ang="0">
                    <a:pos x="1260" y="1695"/>
                  </a:cxn>
                  <a:cxn ang="0">
                    <a:pos x="1275" y="1365"/>
                  </a:cxn>
                  <a:cxn ang="0">
                    <a:pos x="1320" y="1470"/>
                  </a:cxn>
                  <a:cxn ang="0">
                    <a:pos x="1365" y="1500"/>
                  </a:cxn>
                  <a:cxn ang="0">
                    <a:pos x="1470" y="1695"/>
                  </a:cxn>
                  <a:cxn ang="0">
                    <a:pos x="1470" y="1530"/>
                  </a:cxn>
                  <a:cxn ang="0">
                    <a:pos x="1725" y="1575"/>
                  </a:cxn>
                  <a:cxn ang="0">
                    <a:pos x="1620" y="1590"/>
                  </a:cxn>
                  <a:cxn ang="0">
                    <a:pos x="1740" y="1725"/>
                  </a:cxn>
                  <a:cxn ang="0">
                    <a:pos x="1935" y="705"/>
                  </a:cxn>
                  <a:cxn ang="0">
                    <a:pos x="1950" y="1875"/>
                  </a:cxn>
                  <a:cxn ang="0">
                    <a:pos x="2175" y="1335"/>
                  </a:cxn>
                  <a:cxn ang="0">
                    <a:pos x="2205" y="1335"/>
                  </a:cxn>
                  <a:cxn ang="0">
                    <a:pos x="2310" y="1635"/>
                  </a:cxn>
                  <a:cxn ang="0">
                    <a:pos x="2340" y="1605"/>
                  </a:cxn>
                  <a:cxn ang="0">
                    <a:pos x="2400" y="1710"/>
                  </a:cxn>
                </a:cxnLst>
                <a:rect l="0" t="0" r="r" b="b"/>
                <a:pathLst>
                  <a:path w="2400" h="2265">
                    <a:moveTo>
                      <a:pt x="0" y="300"/>
                    </a:moveTo>
                    <a:cubicBezTo>
                      <a:pt x="5" y="400"/>
                      <a:pt x="6" y="500"/>
                      <a:pt x="15" y="600"/>
                    </a:cubicBezTo>
                    <a:cubicBezTo>
                      <a:pt x="16" y="616"/>
                      <a:pt x="15" y="640"/>
                      <a:pt x="30" y="645"/>
                    </a:cubicBezTo>
                    <a:cubicBezTo>
                      <a:pt x="54" y="653"/>
                      <a:pt x="80" y="635"/>
                      <a:pt x="105" y="630"/>
                    </a:cubicBezTo>
                    <a:cubicBezTo>
                      <a:pt x="235" y="529"/>
                      <a:pt x="349" y="435"/>
                      <a:pt x="390" y="270"/>
                    </a:cubicBezTo>
                    <a:cubicBezTo>
                      <a:pt x="367" y="118"/>
                      <a:pt x="402" y="58"/>
                      <a:pt x="285" y="0"/>
                    </a:cubicBezTo>
                    <a:cubicBezTo>
                      <a:pt x="152" y="67"/>
                      <a:pt x="165" y="189"/>
                      <a:pt x="135" y="330"/>
                    </a:cubicBezTo>
                    <a:cubicBezTo>
                      <a:pt x="112" y="659"/>
                      <a:pt x="111" y="537"/>
                      <a:pt x="150" y="990"/>
                    </a:cubicBezTo>
                    <a:cubicBezTo>
                      <a:pt x="157" y="1070"/>
                      <a:pt x="158" y="1152"/>
                      <a:pt x="180" y="1230"/>
                    </a:cubicBezTo>
                    <a:cubicBezTo>
                      <a:pt x="189" y="1261"/>
                      <a:pt x="223" y="1278"/>
                      <a:pt x="240" y="1305"/>
                    </a:cubicBezTo>
                    <a:cubicBezTo>
                      <a:pt x="281" y="1369"/>
                      <a:pt x="318" y="1422"/>
                      <a:pt x="360" y="1485"/>
                    </a:cubicBezTo>
                    <a:cubicBezTo>
                      <a:pt x="348" y="1513"/>
                      <a:pt x="292" y="1735"/>
                      <a:pt x="180" y="1575"/>
                    </a:cubicBezTo>
                    <a:cubicBezTo>
                      <a:pt x="154" y="1537"/>
                      <a:pt x="191" y="1482"/>
                      <a:pt x="210" y="1440"/>
                    </a:cubicBezTo>
                    <a:cubicBezTo>
                      <a:pt x="217" y="1424"/>
                      <a:pt x="241" y="1422"/>
                      <a:pt x="255" y="1410"/>
                    </a:cubicBezTo>
                    <a:cubicBezTo>
                      <a:pt x="306" y="1367"/>
                      <a:pt x="358" y="1322"/>
                      <a:pt x="405" y="1275"/>
                    </a:cubicBezTo>
                    <a:cubicBezTo>
                      <a:pt x="417" y="1229"/>
                      <a:pt x="441" y="1187"/>
                      <a:pt x="450" y="1140"/>
                    </a:cubicBezTo>
                    <a:cubicBezTo>
                      <a:pt x="460" y="1086"/>
                      <a:pt x="460" y="1030"/>
                      <a:pt x="465" y="975"/>
                    </a:cubicBezTo>
                    <a:cubicBezTo>
                      <a:pt x="470" y="1205"/>
                      <a:pt x="461" y="1436"/>
                      <a:pt x="480" y="1665"/>
                    </a:cubicBezTo>
                    <a:cubicBezTo>
                      <a:pt x="481" y="1683"/>
                      <a:pt x="508" y="1699"/>
                      <a:pt x="525" y="1695"/>
                    </a:cubicBezTo>
                    <a:cubicBezTo>
                      <a:pt x="556" y="1687"/>
                      <a:pt x="575" y="1655"/>
                      <a:pt x="600" y="1635"/>
                    </a:cubicBezTo>
                    <a:cubicBezTo>
                      <a:pt x="628" y="1565"/>
                      <a:pt x="642" y="1498"/>
                      <a:pt x="660" y="1425"/>
                    </a:cubicBezTo>
                    <a:cubicBezTo>
                      <a:pt x="665" y="1470"/>
                      <a:pt x="639" y="1533"/>
                      <a:pt x="675" y="1560"/>
                    </a:cubicBezTo>
                    <a:cubicBezTo>
                      <a:pt x="702" y="1580"/>
                      <a:pt x="691" y="1487"/>
                      <a:pt x="720" y="1470"/>
                    </a:cubicBezTo>
                    <a:cubicBezTo>
                      <a:pt x="735" y="1461"/>
                      <a:pt x="740" y="1500"/>
                      <a:pt x="750" y="1515"/>
                    </a:cubicBezTo>
                    <a:cubicBezTo>
                      <a:pt x="755" y="1540"/>
                      <a:pt x="759" y="1565"/>
                      <a:pt x="765" y="1590"/>
                    </a:cubicBezTo>
                    <a:cubicBezTo>
                      <a:pt x="769" y="1610"/>
                      <a:pt x="764" y="1638"/>
                      <a:pt x="780" y="1650"/>
                    </a:cubicBezTo>
                    <a:cubicBezTo>
                      <a:pt x="793" y="1659"/>
                      <a:pt x="810" y="1640"/>
                      <a:pt x="825" y="1635"/>
                    </a:cubicBezTo>
                    <a:cubicBezTo>
                      <a:pt x="830" y="1589"/>
                      <a:pt x="859" y="1401"/>
                      <a:pt x="825" y="1350"/>
                    </a:cubicBezTo>
                    <a:cubicBezTo>
                      <a:pt x="813" y="1332"/>
                      <a:pt x="795" y="1380"/>
                      <a:pt x="780" y="1395"/>
                    </a:cubicBezTo>
                    <a:cubicBezTo>
                      <a:pt x="795" y="1415"/>
                      <a:pt x="800" y="1459"/>
                      <a:pt x="825" y="1455"/>
                    </a:cubicBezTo>
                    <a:cubicBezTo>
                      <a:pt x="896" y="1442"/>
                      <a:pt x="950" y="1359"/>
                      <a:pt x="990" y="1305"/>
                    </a:cubicBezTo>
                    <a:cubicBezTo>
                      <a:pt x="1006" y="1508"/>
                      <a:pt x="988" y="1453"/>
                      <a:pt x="1035" y="1605"/>
                    </a:cubicBezTo>
                    <a:cubicBezTo>
                      <a:pt x="1044" y="1635"/>
                      <a:pt x="1065" y="1695"/>
                      <a:pt x="1065" y="1695"/>
                    </a:cubicBezTo>
                    <a:cubicBezTo>
                      <a:pt x="1085" y="1685"/>
                      <a:pt x="1109" y="1681"/>
                      <a:pt x="1125" y="1665"/>
                    </a:cubicBezTo>
                    <a:cubicBezTo>
                      <a:pt x="1177" y="1613"/>
                      <a:pt x="1198" y="1523"/>
                      <a:pt x="1215" y="1455"/>
                    </a:cubicBezTo>
                    <a:cubicBezTo>
                      <a:pt x="1235" y="1535"/>
                      <a:pt x="1240" y="1615"/>
                      <a:pt x="1260" y="1695"/>
                    </a:cubicBezTo>
                    <a:cubicBezTo>
                      <a:pt x="1287" y="1641"/>
                      <a:pt x="1309" y="1612"/>
                      <a:pt x="1305" y="1545"/>
                    </a:cubicBezTo>
                    <a:cubicBezTo>
                      <a:pt x="1302" y="1484"/>
                      <a:pt x="1318" y="1408"/>
                      <a:pt x="1275" y="1365"/>
                    </a:cubicBezTo>
                    <a:cubicBezTo>
                      <a:pt x="1236" y="1326"/>
                      <a:pt x="1285" y="1475"/>
                      <a:pt x="1290" y="1530"/>
                    </a:cubicBezTo>
                    <a:cubicBezTo>
                      <a:pt x="1300" y="1510"/>
                      <a:pt x="1309" y="1489"/>
                      <a:pt x="1320" y="1470"/>
                    </a:cubicBezTo>
                    <a:cubicBezTo>
                      <a:pt x="1329" y="1454"/>
                      <a:pt x="1335" y="1415"/>
                      <a:pt x="1350" y="1425"/>
                    </a:cubicBezTo>
                    <a:cubicBezTo>
                      <a:pt x="1371" y="1439"/>
                      <a:pt x="1360" y="1475"/>
                      <a:pt x="1365" y="1500"/>
                    </a:cubicBezTo>
                    <a:cubicBezTo>
                      <a:pt x="1478" y="1425"/>
                      <a:pt x="1371" y="1477"/>
                      <a:pt x="1425" y="1680"/>
                    </a:cubicBezTo>
                    <a:cubicBezTo>
                      <a:pt x="1429" y="1695"/>
                      <a:pt x="1455" y="1690"/>
                      <a:pt x="1470" y="1695"/>
                    </a:cubicBezTo>
                    <a:cubicBezTo>
                      <a:pt x="1512" y="1526"/>
                      <a:pt x="1504" y="1616"/>
                      <a:pt x="1485" y="1425"/>
                    </a:cubicBezTo>
                    <a:cubicBezTo>
                      <a:pt x="1480" y="1460"/>
                      <a:pt x="1467" y="1495"/>
                      <a:pt x="1470" y="1530"/>
                    </a:cubicBezTo>
                    <a:cubicBezTo>
                      <a:pt x="1473" y="1569"/>
                      <a:pt x="1521" y="1674"/>
                      <a:pt x="1545" y="1710"/>
                    </a:cubicBezTo>
                    <a:cubicBezTo>
                      <a:pt x="1608" y="1605"/>
                      <a:pt x="1608" y="1614"/>
                      <a:pt x="1725" y="1575"/>
                    </a:cubicBezTo>
                    <a:cubicBezTo>
                      <a:pt x="1715" y="1540"/>
                      <a:pt x="1730" y="1482"/>
                      <a:pt x="1695" y="1470"/>
                    </a:cubicBezTo>
                    <a:cubicBezTo>
                      <a:pt x="1658" y="1458"/>
                      <a:pt x="1629" y="1564"/>
                      <a:pt x="1620" y="1590"/>
                    </a:cubicBezTo>
                    <a:cubicBezTo>
                      <a:pt x="1630" y="1645"/>
                      <a:pt x="1613" y="1713"/>
                      <a:pt x="1650" y="1755"/>
                    </a:cubicBezTo>
                    <a:cubicBezTo>
                      <a:pt x="1671" y="1779"/>
                      <a:pt x="1714" y="1744"/>
                      <a:pt x="1740" y="1725"/>
                    </a:cubicBezTo>
                    <a:cubicBezTo>
                      <a:pt x="1772" y="1702"/>
                      <a:pt x="1790" y="1665"/>
                      <a:pt x="1815" y="1635"/>
                    </a:cubicBezTo>
                    <a:cubicBezTo>
                      <a:pt x="1916" y="1312"/>
                      <a:pt x="1921" y="1043"/>
                      <a:pt x="1935" y="705"/>
                    </a:cubicBezTo>
                    <a:cubicBezTo>
                      <a:pt x="1922" y="399"/>
                      <a:pt x="1902" y="287"/>
                      <a:pt x="1845" y="0"/>
                    </a:cubicBezTo>
                    <a:cubicBezTo>
                      <a:pt x="1797" y="626"/>
                      <a:pt x="1851" y="1256"/>
                      <a:pt x="1950" y="1875"/>
                    </a:cubicBezTo>
                    <a:cubicBezTo>
                      <a:pt x="2006" y="2224"/>
                      <a:pt x="1933" y="2128"/>
                      <a:pt x="2070" y="2265"/>
                    </a:cubicBezTo>
                    <a:cubicBezTo>
                      <a:pt x="2148" y="1954"/>
                      <a:pt x="2162" y="1656"/>
                      <a:pt x="2175" y="1335"/>
                    </a:cubicBezTo>
                    <a:cubicBezTo>
                      <a:pt x="2170" y="1135"/>
                      <a:pt x="2097" y="545"/>
                      <a:pt x="2160" y="735"/>
                    </a:cubicBezTo>
                    <a:cubicBezTo>
                      <a:pt x="2285" y="1111"/>
                      <a:pt x="2115" y="1605"/>
                      <a:pt x="2205" y="1335"/>
                    </a:cubicBezTo>
                    <a:cubicBezTo>
                      <a:pt x="2219" y="1376"/>
                      <a:pt x="2238" y="1414"/>
                      <a:pt x="2250" y="1455"/>
                    </a:cubicBezTo>
                    <a:cubicBezTo>
                      <a:pt x="2271" y="1524"/>
                      <a:pt x="2269" y="1574"/>
                      <a:pt x="2310" y="1635"/>
                    </a:cubicBezTo>
                    <a:cubicBezTo>
                      <a:pt x="2315" y="1605"/>
                      <a:pt x="2303" y="1567"/>
                      <a:pt x="2325" y="1545"/>
                    </a:cubicBezTo>
                    <a:cubicBezTo>
                      <a:pt x="2340" y="1530"/>
                      <a:pt x="2336" y="1585"/>
                      <a:pt x="2340" y="1605"/>
                    </a:cubicBezTo>
                    <a:cubicBezTo>
                      <a:pt x="2365" y="1730"/>
                      <a:pt x="2337" y="1659"/>
                      <a:pt x="2385" y="1755"/>
                    </a:cubicBezTo>
                    <a:cubicBezTo>
                      <a:pt x="2390" y="1740"/>
                      <a:pt x="2400" y="1710"/>
                      <a:pt x="2400" y="1710"/>
                    </a:cubicBez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aphicFrame>
            <p:nvGraphicFramePr>
              <p:cNvPr id="1031" name="Object 7"/>
              <p:cNvGraphicFramePr>
                <a:graphicFrameLocks noChangeAspect="1"/>
              </p:cNvGraphicFramePr>
              <p:nvPr/>
            </p:nvGraphicFramePr>
            <p:xfrm>
              <a:off x="2497" y="1957"/>
              <a:ext cx="1975" cy="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377" name="Picture" r:id="rId4" imgW="1016640" imgH="915120" progId="Word.Picture.8">
                      <p:embed/>
                    </p:oleObj>
                  </mc:Choice>
                  <mc:Fallback>
                    <p:oleObj name="Picture" r:id="rId4" imgW="1016640" imgH="915120" progId="Word.Picture.8">
                      <p:embed/>
                      <p:pic>
                        <p:nvPicPr>
                          <p:cNvPr id="1031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lum bright="6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7" y="1957"/>
                            <a:ext cx="1975" cy="2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3333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857364"/>
          </a:xfrm>
        </p:spPr>
        <p:txBody>
          <a:bodyPr>
            <a:normAutofit/>
          </a:bodyPr>
          <a:lstStyle/>
          <a:p>
            <a:r>
              <a:rPr lang="pl-PL" sz="3600" dirty="0" smtClean="0"/>
              <a:t>Wykład: </a:t>
            </a:r>
            <a:r>
              <a:rPr lang="pl-PL" sz="3600" i="1" dirty="0" smtClean="0"/>
              <a:t>"Antykoncepcja i choroby przenoszone drogą płciową"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lek. med. Agnieszka Wrona - </a:t>
            </a:r>
            <a:r>
              <a:rPr lang="pl-PL" sz="3600" dirty="0" err="1" smtClean="0"/>
              <a:t>Cyranowska</a:t>
            </a:r>
            <a:endParaRPr lang="pl-PL" sz="3600" dirty="0"/>
          </a:p>
        </p:txBody>
      </p:sp>
      <p:pic>
        <p:nvPicPr>
          <p:cNvPr id="44036" name="Picture 4" descr="Zdjęcie użytkownika VI Liceum Ogólnokształcące im. Juliusza Słowackiego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6698" y="1851816"/>
            <a:ext cx="6095662" cy="500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325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82550"/>
            <a:ext cx="1187623" cy="6775450"/>
            <a:chOff x="517" y="130"/>
            <a:chExt cx="2160" cy="1746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17" y="1570"/>
              <a:ext cx="540" cy="16020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17" y="130"/>
              <a:ext cx="2160" cy="4320"/>
              <a:chOff x="697" y="157"/>
              <a:chExt cx="4071" cy="8385"/>
            </a:xfrm>
          </p:grpSpPr>
          <p:pic>
            <p:nvPicPr>
              <p:cNvPr id="1029" name="Picture 5" descr="pióro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6000" contrast="-86000"/>
              </a:blip>
              <a:srcRect/>
              <a:stretch>
                <a:fillRect/>
              </a:stretch>
            </p:blipFill>
            <p:spPr bwMode="auto">
              <a:xfrm>
                <a:off x="697" y="157"/>
                <a:ext cx="2821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 rot="-1025225">
                <a:off x="2368" y="6277"/>
                <a:ext cx="2400" cy="2265"/>
              </a:xfrm>
              <a:custGeom>
                <a:avLst/>
                <a:gdLst/>
                <a:ahLst/>
                <a:cxnLst>
                  <a:cxn ang="0">
                    <a:pos x="15" y="600"/>
                  </a:cxn>
                  <a:cxn ang="0">
                    <a:pos x="105" y="630"/>
                  </a:cxn>
                  <a:cxn ang="0">
                    <a:pos x="285" y="0"/>
                  </a:cxn>
                  <a:cxn ang="0">
                    <a:pos x="150" y="990"/>
                  </a:cxn>
                  <a:cxn ang="0">
                    <a:pos x="240" y="1305"/>
                  </a:cxn>
                  <a:cxn ang="0">
                    <a:pos x="180" y="1575"/>
                  </a:cxn>
                  <a:cxn ang="0">
                    <a:pos x="255" y="1410"/>
                  </a:cxn>
                  <a:cxn ang="0">
                    <a:pos x="450" y="1140"/>
                  </a:cxn>
                  <a:cxn ang="0">
                    <a:pos x="480" y="1665"/>
                  </a:cxn>
                  <a:cxn ang="0">
                    <a:pos x="600" y="1635"/>
                  </a:cxn>
                  <a:cxn ang="0">
                    <a:pos x="675" y="1560"/>
                  </a:cxn>
                  <a:cxn ang="0">
                    <a:pos x="750" y="1515"/>
                  </a:cxn>
                  <a:cxn ang="0">
                    <a:pos x="780" y="1650"/>
                  </a:cxn>
                  <a:cxn ang="0">
                    <a:pos x="825" y="1350"/>
                  </a:cxn>
                  <a:cxn ang="0">
                    <a:pos x="825" y="1455"/>
                  </a:cxn>
                  <a:cxn ang="0">
                    <a:pos x="1035" y="1605"/>
                  </a:cxn>
                  <a:cxn ang="0">
                    <a:pos x="1125" y="1665"/>
                  </a:cxn>
                  <a:cxn ang="0">
                    <a:pos x="1260" y="1695"/>
                  </a:cxn>
                  <a:cxn ang="0">
                    <a:pos x="1275" y="1365"/>
                  </a:cxn>
                  <a:cxn ang="0">
                    <a:pos x="1320" y="1470"/>
                  </a:cxn>
                  <a:cxn ang="0">
                    <a:pos x="1365" y="1500"/>
                  </a:cxn>
                  <a:cxn ang="0">
                    <a:pos x="1470" y="1695"/>
                  </a:cxn>
                  <a:cxn ang="0">
                    <a:pos x="1470" y="1530"/>
                  </a:cxn>
                  <a:cxn ang="0">
                    <a:pos x="1725" y="1575"/>
                  </a:cxn>
                  <a:cxn ang="0">
                    <a:pos x="1620" y="1590"/>
                  </a:cxn>
                  <a:cxn ang="0">
                    <a:pos x="1740" y="1725"/>
                  </a:cxn>
                  <a:cxn ang="0">
                    <a:pos x="1935" y="705"/>
                  </a:cxn>
                  <a:cxn ang="0">
                    <a:pos x="1950" y="1875"/>
                  </a:cxn>
                  <a:cxn ang="0">
                    <a:pos x="2175" y="1335"/>
                  </a:cxn>
                  <a:cxn ang="0">
                    <a:pos x="2205" y="1335"/>
                  </a:cxn>
                  <a:cxn ang="0">
                    <a:pos x="2310" y="1635"/>
                  </a:cxn>
                  <a:cxn ang="0">
                    <a:pos x="2340" y="1605"/>
                  </a:cxn>
                  <a:cxn ang="0">
                    <a:pos x="2400" y="1710"/>
                  </a:cxn>
                </a:cxnLst>
                <a:rect l="0" t="0" r="r" b="b"/>
                <a:pathLst>
                  <a:path w="2400" h="2265">
                    <a:moveTo>
                      <a:pt x="0" y="300"/>
                    </a:moveTo>
                    <a:cubicBezTo>
                      <a:pt x="5" y="400"/>
                      <a:pt x="6" y="500"/>
                      <a:pt x="15" y="600"/>
                    </a:cubicBezTo>
                    <a:cubicBezTo>
                      <a:pt x="16" y="616"/>
                      <a:pt x="15" y="640"/>
                      <a:pt x="30" y="645"/>
                    </a:cubicBezTo>
                    <a:cubicBezTo>
                      <a:pt x="54" y="653"/>
                      <a:pt x="80" y="635"/>
                      <a:pt x="105" y="630"/>
                    </a:cubicBezTo>
                    <a:cubicBezTo>
                      <a:pt x="235" y="529"/>
                      <a:pt x="349" y="435"/>
                      <a:pt x="390" y="270"/>
                    </a:cubicBezTo>
                    <a:cubicBezTo>
                      <a:pt x="367" y="118"/>
                      <a:pt x="402" y="58"/>
                      <a:pt x="285" y="0"/>
                    </a:cubicBezTo>
                    <a:cubicBezTo>
                      <a:pt x="152" y="67"/>
                      <a:pt x="165" y="189"/>
                      <a:pt x="135" y="330"/>
                    </a:cubicBezTo>
                    <a:cubicBezTo>
                      <a:pt x="112" y="659"/>
                      <a:pt x="111" y="537"/>
                      <a:pt x="150" y="990"/>
                    </a:cubicBezTo>
                    <a:cubicBezTo>
                      <a:pt x="157" y="1070"/>
                      <a:pt x="158" y="1152"/>
                      <a:pt x="180" y="1230"/>
                    </a:cubicBezTo>
                    <a:cubicBezTo>
                      <a:pt x="189" y="1261"/>
                      <a:pt x="223" y="1278"/>
                      <a:pt x="240" y="1305"/>
                    </a:cubicBezTo>
                    <a:cubicBezTo>
                      <a:pt x="281" y="1369"/>
                      <a:pt x="318" y="1422"/>
                      <a:pt x="360" y="1485"/>
                    </a:cubicBezTo>
                    <a:cubicBezTo>
                      <a:pt x="348" y="1513"/>
                      <a:pt x="292" y="1735"/>
                      <a:pt x="180" y="1575"/>
                    </a:cubicBezTo>
                    <a:cubicBezTo>
                      <a:pt x="154" y="1537"/>
                      <a:pt x="191" y="1482"/>
                      <a:pt x="210" y="1440"/>
                    </a:cubicBezTo>
                    <a:cubicBezTo>
                      <a:pt x="217" y="1424"/>
                      <a:pt x="241" y="1422"/>
                      <a:pt x="255" y="1410"/>
                    </a:cubicBezTo>
                    <a:cubicBezTo>
                      <a:pt x="306" y="1367"/>
                      <a:pt x="358" y="1322"/>
                      <a:pt x="405" y="1275"/>
                    </a:cubicBezTo>
                    <a:cubicBezTo>
                      <a:pt x="417" y="1229"/>
                      <a:pt x="441" y="1187"/>
                      <a:pt x="450" y="1140"/>
                    </a:cubicBezTo>
                    <a:cubicBezTo>
                      <a:pt x="460" y="1086"/>
                      <a:pt x="460" y="1030"/>
                      <a:pt x="465" y="975"/>
                    </a:cubicBezTo>
                    <a:cubicBezTo>
                      <a:pt x="470" y="1205"/>
                      <a:pt x="461" y="1436"/>
                      <a:pt x="480" y="1665"/>
                    </a:cubicBezTo>
                    <a:cubicBezTo>
                      <a:pt x="481" y="1683"/>
                      <a:pt x="508" y="1699"/>
                      <a:pt x="525" y="1695"/>
                    </a:cubicBezTo>
                    <a:cubicBezTo>
                      <a:pt x="556" y="1687"/>
                      <a:pt x="575" y="1655"/>
                      <a:pt x="600" y="1635"/>
                    </a:cubicBezTo>
                    <a:cubicBezTo>
                      <a:pt x="628" y="1565"/>
                      <a:pt x="642" y="1498"/>
                      <a:pt x="660" y="1425"/>
                    </a:cubicBezTo>
                    <a:cubicBezTo>
                      <a:pt x="665" y="1470"/>
                      <a:pt x="639" y="1533"/>
                      <a:pt x="675" y="1560"/>
                    </a:cubicBezTo>
                    <a:cubicBezTo>
                      <a:pt x="702" y="1580"/>
                      <a:pt x="691" y="1487"/>
                      <a:pt x="720" y="1470"/>
                    </a:cubicBezTo>
                    <a:cubicBezTo>
                      <a:pt x="735" y="1461"/>
                      <a:pt x="740" y="1500"/>
                      <a:pt x="750" y="1515"/>
                    </a:cubicBezTo>
                    <a:cubicBezTo>
                      <a:pt x="755" y="1540"/>
                      <a:pt x="759" y="1565"/>
                      <a:pt x="765" y="1590"/>
                    </a:cubicBezTo>
                    <a:cubicBezTo>
                      <a:pt x="769" y="1610"/>
                      <a:pt x="764" y="1638"/>
                      <a:pt x="780" y="1650"/>
                    </a:cubicBezTo>
                    <a:cubicBezTo>
                      <a:pt x="793" y="1659"/>
                      <a:pt x="810" y="1640"/>
                      <a:pt x="825" y="1635"/>
                    </a:cubicBezTo>
                    <a:cubicBezTo>
                      <a:pt x="830" y="1589"/>
                      <a:pt x="859" y="1401"/>
                      <a:pt x="825" y="1350"/>
                    </a:cubicBezTo>
                    <a:cubicBezTo>
                      <a:pt x="813" y="1332"/>
                      <a:pt x="795" y="1380"/>
                      <a:pt x="780" y="1395"/>
                    </a:cubicBezTo>
                    <a:cubicBezTo>
                      <a:pt x="795" y="1415"/>
                      <a:pt x="800" y="1459"/>
                      <a:pt x="825" y="1455"/>
                    </a:cubicBezTo>
                    <a:cubicBezTo>
                      <a:pt x="896" y="1442"/>
                      <a:pt x="950" y="1359"/>
                      <a:pt x="990" y="1305"/>
                    </a:cubicBezTo>
                    <a:cubicBezTo>
                      <a:pt x="1006" y="1508"/>
                      <a:pt x="988" y="1453"/>
                      <a:pt x="1035" y="1605"/>
                    </a:cubicBezTo>
                    <a:cubicBezTo>
                      <a:pt x="1044" y="1635"/>
                      <a:pt x="1065" y="1695"/>
                      <a:pt x="1065" y="1695"/>
                    </a:cubicBezTo>
                    <a:cubicBezTo>
                      <a:pt x="1085" y="1685"/>
                      <a:pt x="1109" y="1681"/>
                      <a:pt x="1125" y="1665"/>
                    </a:cubicBezTo>
                    <a:cubicBezTo>
                      <a:pt x="1177" y="1613"/>
                      <a:pt x="1198" y="1523"/>
                      <a:pt x="1215" y="1455"/>
                    </a:cubicBezTo>
                    <a:cubicBezTo>
                      <a:pt x="1235" y="1535"/>
                      <a:pt x="1240" y="1615"/>
                      <a:pt x="1260" y="1695"/>
                    </a:cubicBezTo>
                    <a:cubicBezTo>
                      <a:pt x="1287" y="1641"/>
                      <a:pt x="1309" y="1612"/>
                      <a:pt x="1305" y="1545"/>
                    </a:cubicBezTo>
                    <a:cubicBezTo>
                      <a:pt x="1302" y="1484"/>
                      <a:pt x="1318" y="1408"/>
                      <a:pt x="1275" y="1365"/>
                    </a:cubicBezTo>
                    <a:cubicBezTo>
                      <a:pt x="1236" y="1326"/>
                      <a:pt x="1285" y="1475"/>
                      <a:pt x="1290" y="1530"/>
                    </a:cubicBezTo>
                    <a:cubicBezTo>
                      <a:pt x="1300" y="1510"/>
                      <a:pt x="1309" y="1489"/>
                      <a:pt x="1320" y="1470"/>
                    </a:cubicBezTo>
                    <a:cubicBezTo>
                      <a:pt x="1329" y="1454"/>
                      <a:pt x="1335" y="1415"/>
                      <a:pt x="1350" y="1425"/>
                    </a:cubicBezTo>
                    <a:cubicBezTo>
                      <a:pt x="1371" y="1439"/>
                      <a:pt x="1360" y="1475"/>
                      <a:pt x="1365" y="1500"/>
                    </a:cubicBezTo>
                    <a:cubicBezTo>
                      <a:pt x="1478" y="1425"/>
                      <a:pt x="1371" y="1477"/>
                      <a:pt x="1425" y="1680"/>
                    </a:cubicBezTo>
                    <a:cubicBezTo>
                      <a:pt x="1429" y="1695"/>
                      <a:pt x="1455" y="1690"/>
                      <a:pt x="1470" y="1695"/>
                    </a:cubicBezTo>
                    <a:cubicBezTo>
                      <a:pt x="1512" y="1526"/>
                      <a:pt x="1504" y="1616"/>
                      <a:pt x="1485" y="1425"/>
                    </a:cubicBezTo>
                    <a:cubicBezTo>
                      <a:pt x="1480" y="1460"/>
                      <a:pt x="1467" y="1495"/>
                      <a:pt x="1470" y="1530"/>
                    </a:cubicBezTo>
                    <a:cubicBezTo>
                      <a:pt x="1473" y="1569"/>
                      <a:pt x="1521" y="1674"/>
                      <a:pt x="1545" y="1710"/>
                    </a:cubicBezTo>
                    <a:cubicBezTo>
                      <a:pt x="1608" y="1605"/>
                      <a:pt x="1608" y="1614"/>
                      <a:pt x="1725" y="1575"/>
                    </a:cubicBezTo>
                    <a:cubicBezTo>
                      <a:pt x="1715" y="1540"/>
                      <a:pt x="1730" y="1482"/>
                      <a:pt x="1695" y="1470"/>
                    </a:cubicBezTo>
                    <a:cubicBezTo>
                      <a:pt x="1658" y="1458"/>
                      <a:pt x="1629" y="1564"/>
                      <a:pt x="1620" y="1590"/>
                    </a:cubicBezTo>
                    <a:cubicBezTo>
                      <a:pt x="1630" y="1645"/>
                      <a:pt x="1613" y="1713"/>
                      <a:pt x="1650" y="1755"/>
                    </a:cubicBezTo>
                    <a:cubicBezTo>
                      <a:pt x="1671" y="1779"/>
                      <a:pt x="1714" y="1744"/>
                      <a:pt x="1740" y="1725"/>
                    </a:cubicBezTo>
                    <a:cubicBezTo>
                      <a:pt x="1772" y="1702"/>
                      <a:pt x="1790" y="1665"/>
                      <a:pt x="1815" y="1635"/>
                    </a:cubicBezTo>
                    <a:cubicBezTo>
                      <a:pt x="1916" y="1312"/>
                      <a:pt x="1921" y="1043"/>
                      <a:pt x="1935" y="705"/>
                    </a:cubicBezTo>
                    <a:cubicBezTo>
                      <a:pt x="1922" y="399"/>
                      <a:pt x="1902" y="287"/>
                      <a:pt x="1845" y="0"/>
                    </a:cubicBezTo>
                    <a:cubicBezTo>
                      <a:pt x="1797" y="626"/>
                      <a:pt x="1851" y="1256"/>
                      <a:pt x="1950" y="1875"/>
                    </a:cubicBezTo>
                    <a:cubicBezTo>
                      <a:pt x="2006" y="2224"/>
                      <a:pt x="1933" y="2128"/>
                      <a:pt x="2070" y="2265"/>
                    </a:cubicBezTo>
                    <a:cubicBezTo>
                      <a:pt x="2148" y="1954"/>
                      <a:pt x="2162" y="1656"/>
                      <a:pt x="2175" y="1335"/>
                    </a:cubicBezTo>
                    <a:cubicBezTo>
                      <a:pt x="2170" y="1135"/>
                      <a:pt x="2097" y="545"/>
                      <a:pt x="2160" y="735"/>
                    </a:cubicBezTo>
                    <a:cubicBezTo>
                      <a:pt x="2285" y="1111"/>
                      <a:pt x="2115" y="1605"/>
                      <a:pt x="2205" y="1335"/>
                    </a:cubicBezTo>
                    <a:cubicBezTo>
                      <a:pt x="2219" y="1376"/>
                      <a:pt x="2238" y="1414"/>
                      <a:pt x="2250" y="1455"/>
                    </a:cubicBezTo>
                    <a:cubicBezTo>
                      <a:pt x="2271" y="1524"/>
                      <a:pt x="2269" y="1574"/>
                      <a:pt x="2310" y="1635"/>
                    </a:cubicBezTo>
                    <a:cubicBezTo>
                      <a:pt x="2315" y="1605"/>
                      <a:pt x="2303" y="1567"/>
                      <a:pt x="2325" y="1545"/>
                    </a:cubicBezTo>
                    <a:cubicBezTo>
                      <a:pt x="2340" y="1530"/>
                      <a:pt x="2336" y="1585"/>
                      <a:pt x="2340" y="1605"/>
                    </a:cubicBezTo>
                    <a:cubicBezTo>
                      <a:pt x="2365" y="1730"/>
                      <a:pt x="2337" y="1659"/>
                      <a:pt x="2385" y="1755"/>
                    </a:cubicBezTo>
                    <a:cubicBezTo>
                      <a:pt x="2390" y="1740"/>
                      <a:pt x="2400" y="1710"/>
                      <a:pt x="2400" y="1710"/>
                    </a:cubicBez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aphicFrame>
            <p:nvGraphicFramePr>
              <p:cNvPr id="1031" name="Object 7"/>
              <p:cNvGraphicFramePr>
                <a:graphicFrameLocks noChangeAspect="1"/>
              </p:cNvGraphicFramePr>
              <p:nvPr/>
            </p:nvGraphicFramePr>
            <p:xfrm>
              <a:off x="2497" y="1957"/>
              <a:ext cx="1975" cy="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401" name="Picture" r:id="rId4" imgW="1016640" imgH="915120" progId="Word.Picture.8">
                      <p:embed/>
                    </p:oleObj>
                  </mc:Choice>
                  <mc:Fallback>
                    <p:oleObj name="Picture" r:id="rId4" imgW="1016640" imgH="915120" progId="Word.Picture.8">
                      <p:embed/>
                      <p:pic>
                        <p:nvPicPr>
                          <p:cNvPr id="1031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lum bright="6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7" y="1957"/>
                            <a:ext cx="1975" cy="2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3333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914400" y="177020"/>
            <a:ext cx="8229600" cy="1428736"/>
          </a:xfrm>
        </p:spPr>
        <p:txBody>
          <a:bodyPr>
            <a:normAutofit/>
          </a:bodyPr>
          <a:lstStyle/>
          <a:p>
            <a:r>
              <a:rPr lang="pl-PL" sz="3600" dirty="0" smtClean="0"/>
              <a:t>Wykład: </a:t>
            </a:r>
            <a:r>
              <a:rPr lang="pl-PL" sz="3600" i="1" dirty="0" smtClean="0"/>
              <a:t>"Nowotwory głowy i szyi " </a:t>
            </a:r>
            <a:r>
              <a:rPr lang="pl-PL" sz="3600" dirty="0" smtClean="0"/>
              <a:t>– </a:t>
            </a:r>
            <a:br>
              <a:rPr lang="pl-PL" sz="3600" dirty="0" smtClean="0"/>
            </a:br>
            <a:r>
              <a:rPr lang="pl-PL" sz="3600" dirty="0" smtClean="0"/>
              <a:t>lek. med. Marcin Zawadzki</a:t>
            </a:r>
            <a:endParaRPr lang="pl-PL" sz="3600" dirty="0"/>
          </a:p>
        </p:txBody>
      </p:sp>
      <p:pic>
        <p:nvPicPr>
          <p:cNvPr id="51204" name="Picture 4" descr="Zdjęcie użytkownika VI Liceum Ogólnokształcące im. Juliusza Słowackiego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61673" y="1556792"/>
            <a:ext cx="7530807" cy="4857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370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82550"/>
            <a:ext cx="1187623" cy="6775450"/>
            <a:chOff x="517" y="130"/>
            <a:chExt cx="2160" cy="1746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17" y="1570"/>
              <a:ext cx="540" cy="16020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17" y="130"/>
              <a:ext cx="2160" cy="4320"/>
              <a:chOff x="697" y="157"/>
              <a:chExt cx="4071" cy="8385"/>
            </a:xfrm>
          </p:grpSpPr>
          <p:pic>
            <p:nvPicPr>
              <p:cNvPr id="1029" name="Picture 5" descr="pióro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6000" contrast="-86000"/>
              </a:blip>
              <a:srcRect/>
              <a:stretch>
                <a:fillRect/>
              </a:stretch>
            </p:blipFill>
            <p:spPr bwMode="auto">
              <a:xfrm>
                <a:off x="697" y="157"/>
                <a:ext cx="2821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 rot="-1025225">
                <a:off x="2368" y="6277"/>
                <a:ext cx="2400" cy="2265"/>
              </a:xfrm>
              <a:custGeom>
                <a:avLst/>
                <a:gdLst/>
                <a:ahLst/>
                <a:cxnLst>
                  <a:cxn ang="0">
                    <a:pos x="15" y="600"/>
                  </a:cxn>
                  <a:cxn ang="0">
                    <a:pos x="105" y="630"/>
                  </a:cxn>
                  <a:cxn ang="0">
                    <a:pos x="285" y="0"/>
                  </a:cxn>
                  <a:cxn ang="0">
                    <a:pos x="150" y="990"/>
                  </a:cxn>
                  <a:cxn ang="0">
                    <a:pos x="240" y="1305"/>
                  </a:cxn>
                  <a:cxn ang="0">
                    <a:pos x="180" y="1575"/>
                  </a:cxn>
                  <a:cxn ang="0">
                    <a:pos x="255" y="1410"/>
                  </a:cxn>
                  <a:cxn ang="0">
                    <a:pos x="450" y="1140"/>
                  </a:cxn>
                  <a:cxn ang="0">
                    <a:pos x="480" y="1665"/>
                  </a:cxn>
                  <a:cxn ang="0">
                    <a:pos x="600" y="1635"/>
                  </a:cxn>
                  <a:cxn ang="0">
                    <a:pos x="675" y="1560"/>
                  </a:cxn>
                  <a:cxn ang="0">
                    <a:pos x="750" y="1515"/>
                  </a:cxn>
                  <a:cxn ang="0">
                    <a:pos x="780" y="1650"/>
                  </a:cxn>
                  <a:cxn ang="0">
                    <a:pos x="825" y="1350"/>
                  </a:cxn>
                  <a:cxn ang="0">
                    <a:pos x="825" y="1455"/>
                  </a:cxn>
                  <a:cxn ang="0">
                    <a:pos x="1035" y="1605"/>
                  </a:cxn>
                  <a:cxn ang="0">
                    <a:pos x="1125" y="1665"/>
                  </a:cxn>
                  <a:cxn ang="0">
                    <a:pos x="1260" y="1695"/>
                  </a:cxn>
                  <a:cxn ang="0">
                    <a:pos x="1275" y="1365"/>
                  </a:cxn>
                  <a:cxn ang="0">
                    <a:pos x="1320" y="1470"/>
                  </a:cxn>
                  <a:cxn ang="0">
                    <a:pos x="1365" y="1500"/>
                  </a:cxn>
                  <a:cxn ang="0">
                    <a:pos x="1470" y="1695"/>
                  </a:cxn>
                  <a:cxn ang="0">
                    <a:pos x="1470" y="1530"/>
                  </a:cxn>
                  <a:cxn ang="0">
                    <a:pos x="1725" y="1575"/>
                  </a:cxn>
                  <a:cxn ang="0">
                    <a:pos x="1620" y="1590"/>
                  </a:cxn>
                  <a:cxn ang="0">
                    <a:pos x="1740" y="1725"/>
                  </a:cxn>
                  <a:cxn ang="0">
                    <a:pos x="1935" y="705"/>
                  </a:cxn>
                  <a:cxn ang="0">
                    <a:pos x="1950" y="1875"/>
                  </a:cxn>
                  <a:cxn ang="0">
                    <a:pos x="2175" y="1335"/>
                  </a:cxn>
                  <a:cxn ang="0">
                    <a:pos x="2205" y="1335"/>
                  </a:cxn>
                  <a:cxn ang="0">
                    <a:pos x="2310" y="1635"/>
                  </a:cxn>
                  <a:cxn ang="0">
                    <a:pos x="2340" y="1605"/>
                  </a:cxn>
                  <a:cxn ang="0">
                    <a:pos x="2400" y="1710"/>
                  </a:cxn>
                </a:cxnLst>
                <a:rect l="0" t="0" r="r" b="b"/>
                <a:pathLst>
                  <a:path w="2400" h="2265">
                    <a:moveTo>
                      <a:pt x="0" y="300"/>
                    </a:moveTo>
                    <a:cubicBezTo>
                      <a:pt x="5" y="400"/>
                      <a:pt x="6" y="500"/>
                      <a:pt x="15" y="600"/>
                    </a:cubicBezTo>
                    <a:cubicBezTo>
                      <a:pt x="16" y="616"/>
                      <a:pt x="15" y="640"/>
                      <a:pt x="30" y="645"/>
                    </a:cubicBezTo>
                    <a:cubicBezTo>
                      <a:pt x="54" y="653"/>
                      <a:pt x="80" y="635"/>
                      <a:pt x="105" y="630"/>
                    </a:cubicBezTo>
                    <a:cubicBezTo>
                      <a:pt x="235" y="529"/>
                      <a:pt x="349" y="435"/>
                      <a:pt x="390" y="270"/>
                    </a:cubicBezTo>
                    <a:cubicBezTo>
                      <a:pt x="367" y="118"/>
                      <a:pt x="402" y="58"/>
                      <a:pt x="285" y="0"/>
                    </a:cubicBezTo>
                    <a:cubicBezTo>
                      <a:pt x="152" y="67"/>
                      <a:pt x="165" y="189"/>
                      <a:pt x="135" y="330"/>
                    </a:cubicBezTo>
                    <a:cubicBezTo>
                      <a:pt x="112" y="659"/>
                      <a:pt x="111" y="537"/>
                      <a:pt x="150" y="990"/>
                    </a:cubicBezTo>
                    <a:cubicBezTo>
                      <a:pt x="157" y="1070"/>
                      <a:pt x="158" y="1152"/>
                      <a:pt x="180" y="1230"/>
                    </a:cubicBezTo>
                    <a:cubicBezTo>
                      <a:pt x="189" y="1261"/>
                      <a:pt x="223" y="1278"/>
                      <a:pt x="240" y="1305"/>
                    </a:cubicBezTo>
                    <a:cubicBezTo>
                      <a:pt x="281" y="1369"/>
                      <a:pt x="318" y="1422"/>
                      <a:pt x="360" y="1485"/>
                    </a:cubicBezTo>
                    <a:cubicBezTo>
                      <a:pt x="348" y="1513"/>
                      <a:pt x="292" y="1735"/>
                      <a:pt x="180" y="1575"/>
                    </a:cubicBezTo>
                    <a:cubicBezTo>
                      <a:pt x="154" y="1537"/>
                      <a:pt x="191" y="1482"/>
                      <a:pt x="210" y="1440"/>
                    </a:cubicBezTo>
                    <a:cubicBezTo>
                      <a:pt x="217" y="1424"/>
                      <a:pt x="241" y="1422"/>
                      <a:pt x="255" y="1410"/>
                    </a:cubicBezTo>
                    <a:cubicBezTo>
                      <a:pt x="306" y="1367"/>
                      <a:pt x="358" y="1322"/>
                      <a:pt x="405" y="1275"/>
                    </a:cubicBezTo>
                    <a:cubicBezTo>
                      <a:pt x="417" y="1229"/>
                      <a:pt x="441" y="1187"/>
                      <a:pt x="450" y="1140"/>
                    </a:cubicBezTo>
                    <a:cubicBezTo>
                      <a:pt x="460" y="1086"/>
                      <a:pt x="460" y="1030"/>
                      <a:pt x="465" y="975"/>
                    </a:cubicBezTo>
                    <a:cubicBezTo>
                      <a:pt x="470" y="1205"/>
                      <a:pt x="461" y="1436"/>
                      <a:pt x="480" y="1665"/>
                    </a:cubicBezTo>
                    <a:cubicBezTo>
                      <a:pt x="481" y="1683"/>
                      <a:pt x="508" y="1699"/>
                      <a:pt x="525" y="1695"/>
                    </a:cubicBezTo>
                    <a:cubicBezTo>
                      <a:pt x="556" y="1687"/>
                      <a:pt x="575" y="1655"/>
                      <a:pt x="600" y="1635"/>
                    </a:cubicBezTo>
                    <a:cubicBezTo>
                      <a:pt x="628" y="1565"/>
                      <a:pt x="642" y="1498"/>
                      <a:pt x="660" y="1425"/>
                    </a:cubicBezTo>
                    <a:cubicBezTo>
                      <a:pt x="665" y="1470"/>
                      <a:pt x="639" y="1533"/>
                      <a:pt x="675" y="1560"/>
                    </a:cubicBezTo>
                    <a:cubicBezTo>
                      <a:pt x="702" y="1580"/>
                      <a:pt x="691" y="1487"/>
                      <a:pt x="720" y="1470"/>
                    </a:cubicBezTo>
                    <a:cubicBezTo>
                      <a:pt x="735" y="1461"/>
                      <a:pt x="740" y="1500"/>
                      <a:pt x="750" y="1515"/>
                    </a:cubicBezTo>
                    <a:cubicBezTo>
                      <a:pt x="755" y="1540"/>
                      <a:pt x="759" y="1565"/>
                      <a:pt x="765" y="1590"/>
                    </a:cubicBezTo>
                    <a:cubicBezTo>
                      <a:pt x="769" y="1610"/>
                      <a:pt x="764" y="1638"/>
                      <a:pt x="780" y="1650"/>
                    </a:cubicBezTo>
                    <a:cubicBezTo>
                      <a:pt x="793" y="1659"/>
                      <a:pt x="810" y="1640"/>
                      <a:pt x="825" y="1635"/>
                    </a:cubicBezTo>
                    <a:cubicBezTo>
                      <a:pt x="830" y="1589"/>
                      <a:pt x="859" y="1401"/>
                      <a:pt x="825" y="1350"/>
                    </a:cubicBezTo>
                    <a:cubicBezTo>
                      <a:pt x="813" y="1332"/>
                      <a:pt x="795" y="1380"/>
                      <a:pt x="780" y="1395"/>
                    </a:cubicBezTo>
                    <a:cubicBezTo>
                      <a:pt x="795" y="1415"/>
                      <a:pt x="800" y="1459"/>
                      <a:pt x="825" y="1455"/>
                    </a:cubicBezTo>
                    <a:cubicBezTo>
                      <a:pt x="896" y="1442"/>
                      <a:pt x="950" y="1359"/>
                      <a:pt x="990" y="1305"/>
                    </a:cubicBezTo>
                    <a:cubicBezTo>
                      <a:pt x="1006" y="1508"/>
                      <a:pt x="988" y="1453"/>
                      <a:pt x="1035" y="1605"/>
                    </a:cubicBezTo>
                    <a:cubicBezTo>
                      <a:pt x="1044" y="1635"/>
                      <a:pt x="1065" y="1695"/>
                      <a:pt x="1065" y="1695"/>
                    </a:cubicBezTo>
                    <a:cubicBezTo>
                      <a:pt x="1085" y="1685"/>
                      <a:pt x="1109" y="1681"/>
                      <a:pt x="1125" y="1665"/>
                    </a:cubicBezTo>
                    <a:cubicBezTo>
                      <a:pt x="1177" y="1613"/>
                      <a:pt x="1198" y="1523"/>
                      <a:pt x="1215" y="1455"/>
                    </a:cubicBezTo>
                    <a:cubicBezTo>
                      <a:pt x="1235" y="1535"/>
                      <a:pt x="1240" y="1615"/>
                      <a:pt x="1260" y="1695"/>
                    </a:cubicBezTo>
                    <a:cubicBezTo>
                      <a:pt x="1287" y="1641"/>
                      <a:pt x="1309" y="1612"/>
                      <a:pt x="1305" y="1545"/>
                    </a:cubicBezTo>
                    <a:cubicBezTo>
                      <a:pt x="1302" y="1484"/>
                      <a:pt x="1318" y="1408"/>
                      <a:pt x="1275" y="1365"/>
                    </a:cubicBezTo>
                    <a:cubicBezTo>
                      <a:pt x="1236" y="1326"/>
                      <a:pt x="1285" y="1475"/>
                      <a:pt x="1290" y="1530"/>
                    </a:cubicBezTo>
                    <a:cubicBezTo>
                      <a:pt x="1300" y="1510"/>
                      <a:pt x="1309" y="1489"/>
                      <a:pt x="1320" y="1470"/>
                    </a:cubicBezTo>
                    <a:cubicBezTo>
                      <a:pt x="1329" y="1454"/>
                      <a:pt x="1335" y="1415"/>
                      <a:pt x="1350" y="1425"/>
                    </a:cubicBezTo>
                    <a:cubicBezTo>
                      <a:pt x="1371" y="1439"/>
                      <a:pt x="1360" y="1475"/>
                      <a:pt x="1365" y="1500"/>
                    </a:cubicBezTo>
                    <a:cubicBezTo>
                      <a:pt x="1478" y="1425"/>
                      <a:pt x="1371" y="1477"/>
                      <a:pt x="1425" y="1680"/>
                    </a:cubicBezTo>
                    <a:cubicBezTo>
                      <a:pt x="1429" y="1695"/>
                      <a:pt x="1455" y="1690"/>
                      <a:pt x="1470" y="1695"/>
                    </a:cubicBezTo>
                    <a:cubicBezTo>
                      <a:pt x="1512" y="1526"/>
                      <a:pt x="1504" y="1616"/>
                      <a:pt x="1485" y="1425"/>
                    </a:cubicBezTo>
                    <a:cubicBezTo>
                      <a:pt x="1480" y="1460"/>
                      <a:pt x="1467" y="1495"/>
                      <a:pt x="1470" y="1530"/>
                    </a:cubicBezTo>
                    <a:cubicBezTo>
                      <a:pt x="1473" y="1569"/>
                      <a:pt x="1521" y="1674"/>
                      <a:pt x="1545" y="1710"/>
                    </a:cubicBezTo>
                    <a:cubicBezTo>
                      <a:pt x="1608" y="1605"/>
                      <a:pt x="1608" y="1614"/>
                      <a:pt x="1725" y="1575"/>
                    </a:cubicBezTo>
                    <a:cubicBezTo>
                      <a:pt x="1715" y="1540"/>
                      <a:pt x="1730" y="1482"/>
                      <a:pt x="1695" y="1470"/>
                    </a:cubicBezTo>
                    <a:cubicBezTo>
                      <a:pt x="1658" y="1458"/>
                      <a:pt x="1629" y="1564"/>
                      <a:pt x="1620" y="1590"/>
                    </a:cubicBezTo>
                    <a:cubicBezTo>
                      <a:pt x="1630" y="1645"/>
                      <a:pt x="1613" y="1713"/>
                      <a:pt x="1650" y="1755"/>
                    </a:cubicBezTo>
                    <a:cubicBezTo>
                      <a:pt x="1671" y="1779"/>
                      <a:pt x="1714" y="1744"/>
                      <a:pt x="1740" y="1725"/>
                    </a:cubicBezTo>
                    <a:cubicBezTo>
                      <a:pt x="1772" y="1702"/>
                      <a:pt x="1790" y="1665"/>
                      <a:pt x="1815" y="1635"/>
                    </a:cubicBezTo>
                    <a:cubicBezTo>
                      <a:pt x="1916" y="1312"/>
                      <a:pt x="1921" y="1043"/>
                      <a:pt x="1935" y="705"/>
                    </a:cubicBezTo>
                    <a:cubicBezTo>
                      <a:pt x="1922" y="399"/>
                      <a:pt x="1902" y="287"/>
                      <a:pt x="1845" y="0"/>
                    </a:cubicBezTo>
                    <a:cubicBezTo>
                      <a:pt x="1797" y="626"/>
                      <a:pt x="1851" y="1256"/>
                      <a:pt x="1950" y="1875"/>
                    </a:cubicBezTo>
                    <a:cubicBezTo>
                      <a:pt x="2006" y="2224"/>
                      <a:pt x="1933" y="2128"/>
                      <a:pt x="2070" y="2265"/>
                    </a:cubicBezTo>
                    <a:cubicBezTo>
                      <a:pt x="2148" y="1954"/>
                      <a:pt x="2162" y="1656"/>
                      <a:pt x="2175" y="1335"/>
                    </a:cubicBezTo>
                    <a:cubicBezTo>
                      <a:pt x="2170" y="1135"/>
                      <a:pt x="2097" y="545"/>
                      <a:pt x="2160" y="735"/>
                    </a:cubicBezTo>
                    <a:cubicBezTo>
                      <a:pt x="2285" y="1111"/>
                      <a:pt x="2115" y="1605"/>
                      <a:pt x="2205" y="1335"/>
                    </a:cubicBezTo>
                    <a:cubicBezTo>
                      <a:pt x="2219" y="1376"/>
                      <a:pt x="2238" y="1414"/>
                      <a:pt x="2250" y="1455"/>
                    </a:cubicBezTo>
                    <a:cubicBezTo>
                      <a:pt x="2271" y="1524"/>
                      <a:pt x="2269" y="1574"/>
                      <a:pt x="2310" y="1635"/>
                    </a:cubicBezTo>
                    <a:cubicBezTo>
                      <a:pt x="2315" y="1605"/>
                      <a:pt x="2303" y="1567"/>
                      <a:pt x="2325" y="1545"/>
                    </a:cubicBezTo>
                    <a:cubicBezTo>
                      <a:pt x="2340" y="1530"/>
                      <a:pt x="2336" y="1585"/>
                      <a:pt x="2340" y="1605"/>
                    </a:cubicBezTo>
                    <a:cubicBezTo>
                      <a:pt x="2365" y="1730"/>
                      <a:pt x="2337" y="1659"/>
                      <a:pt x="2385" y="1755"/>
                    </a:cubicBezTo>
                    <a:cubicBezTo>
                      <a:pt x="2390" y="1740"/>
                      <a:pt x="2400" y="1710"/>
                      <a:pt x="2400" y="1710"/>
                    </a:cubicBez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aphicFrame>
            <p:nvGraphicFramePr>
              <p:cNvPr id="1031" name="Object 7"/>
              <p:cNvGraphicFramePr>
                <a:graphicFrameLocks noChangeAspect="1"/>
              </p:cNvGraphicFramePr>
              <p:nvPr/>
            </p:nvGraphicFramePr>
            <p:xfrm>
              <a:off x="2497" y="1957"/>
              <a:ext cx="1975" cy="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425" name="Picture" r:id="rId4" imgW="1016640" imgH="915120" progId="Word.Picture.8">
                      <p:embed/>
                    </p:oleObj>
                  </mc:Choice>
                  <mc:Fallback>
                    <p:oleObj name="Picture" r:id="rId4" imgW="1016640" imgH="915120" progId="Word.Picture.8">
                      <p:embed/>
                      <p:pic>
                        <p:nvPicPr>
                          <p:cNvPr id="1031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lum bright="6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7" y="1957"/>
                            <a:ext cx="1975" cy="2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3333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428736"/>
          </a:xfrm>
        </p:spPr>
        <p:txBody>
          <a:bodyPr>
            <a:normAutofit/>
          </a:bodyPr>
          <a:lstStyle/>
          <a:p>
            <a:r>
              <a:rPr lang="pl-PL" sz="3600" dirty="0" smtClean="0"/>
              <a:t>Wykład: „</a:t>
            </a:r>
            <a:r>
              <a:rPr lang="pl-PL" sz="3600" i="1" dirty="0" smtClean="0"/>
              <a:t>Co to znaczy być czujnym" </a:t>
            </a:r>
            <a:r>
              <a:rPr lang="pl-PL" sz="3600" dirty="0" smtClean="0"/>
              <a:t>– </a:t>
            </a:r>
            <a:br>
              <a:rPr lang="pl-PL" sz="3600" dirty="0" smtClean="0"/>
            </a:br>
            <a:r>
              <a:rPr lang="pl-PL" sz="3600" dirty="0" smtClean="0"/>
              <a:t>mgr Jadwiga Zapała</a:t>
            </a:r>
            <a:endParaRPr lang="pl-PL" sz="3600" dirty="0"/>
          </a:p>
        </p:txBody>
      </p:sp>
      <p:pic>
        <p:nvPicPr>
          <p:cNvPr id="52228" name="Picture 4" descr="Zdjęcie użytkownika VI Liceum Ogólnokształcące im. Juliusza Słowackiego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1357298"/>
            <a:ext cx="7643834" cy="5318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864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82550"/>
            <a:ext cx="1187623" cy="6775450"/>
            <a:chOff x="517" y="130"/>
            <a:chExt cx="2160" cy="1746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17" y="1570"/>
              <a:ext cx="540" cy="16020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17" y="130"/>
              <a:ext cx="2160" cy="4320"/>
              <a:chOff x="697" y="157"/>
              <a:chExt cx="4071" cy="8385"/>
            </a:xfrm>
          </p:grpSpPr>
          <p:pic>
            <p:nvPicPr>
              <p:cNvPr id="1029" name="Picture 5" descr="pióro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6000" contrast="-86000"/>
              </a:blip>
              <a:srcRect/>
              <a:stretch>
                <a:fillRect/>
              </a:stretch>
            </p:blipFill>
            <p:spPr bwMode="auto">
              <a:xfrm>
                <a:off x="697" y="157"/>
                <a:ext cx="2821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 rot="-1025225">
                <a:off x="2368" y="6277"/>
                <a:ext cx="2400" cy="2265"/>
              </a:xfrm>
              <a:custGeom>
                <a:avLst/>
                <a:gdLst/>
                <a:ahLst/>
                <a:cxnLst>
                  <a:cxn ang="0">
                    <a:pos x="15" y="600"/>
                  </a:cxn>
                  <a:cxn ang="0">
                    <a:pos x="105" y="630"/>
                  </a:cxn>
                  <a:cxn ang="0">
                    <a:pos x="285" y="0"/>
                  </a:cxn>
                  <a:cxn ang="0">
                    <a:pos x="150" y="990"/>
                  </a:cxn>
                  <a:cxn ang="0">
                    <a:pos x="240" y="1305"/>
                  </a:cxn>
                  <a:cxn ang="0">
                    <a:pos x="180" y="1575"/>
                  </a:cxn>
                  <a:cxn ang="0">
                    <a:pos x="255" y="1410"/>
                  </a:cxn>
                  <a:cxn ang="0">
                    <a:pos x="450" y="1140"/>
                  </a:cxn>
                  <a:cxn ang="0">
                    <a:pos x="480" y="1665"/>
                  </a:cxn>
                  <a:cxn ang="0">
                    <a:pos x="600" y="1635"/>
                  </a:cxn>
                  <a:cxn ang="0">
                    <a:pos x="675" y="1560"/>
                  </a:cxn>
                  <a:cxn ang="0">
                    <a:pos x="750" y="1515"/>
                  </a:cxn>
                  <a:cxn ang="0">
                    <a:pos x="780" y="1650"/>
                  </a:cxn>
                  <a:cxn ang="0">
                    <a:pos x="825" y="1350"/>
                  </a:cxn>
                  <a:cxn ang="0">
                    <a:pos x="825" y="1455"/>
                  </a:cxn>
                  <a:cxn ang="0">
                    <a:pos x="1035" y="1605"/>
                  </a:cxn>
                  <a:cxn ang="0">
                    <a:pos x="1125" y="1665"/>
                  </a:cxn>
                  <a:cxn ang="0">
                    <a:pos x="1260" y="1695"/>
                  </a:cxn>
                  <a:cxn ang="0">
                    <a:pos x="1275" y="1365"/>
                  </a:cxn>
                  <a:cxn ang="0">
                    <a:pos x="1320" y="1470"/>
                  </a:cxn>
                  <a:cxn ang="0">
                    <a:pos x="1365" y="1500"/>
                  </a:cxn>
                  <a:cxn ang="0">
                    <a:pos x="1470" y="1695"/>
                  </a:cxn>
                  <a:cxn ang="0">
                    <a:pos x="1470" y="1530"/>
                  </a:cxn>
                  <a:cxn ang="0">
                    <a:pos x="1725" y="1575"/>
                  </a:cxn>
                  <a:cxn ang="0">
                    <a:pos x="1620" y="1590"/>
                  </a:cxn>
                  <a:cxn ang="0">
                    <a:pos x="1740" y="1725"/>
                  </a:cxn>
                  <a:cxn ang="0">
                    <a:pos x="1935" y="705"/>
                  </a:cxn>
                  <a:cxn ang="0">
                    <a:pos x="1950" y="1875"/>
                  </a:cxn>
                  <a:cxn ang="0">
                    <a:pos x="2175" y="1335"/>
                  </a:cxn>
                  <a:cxn ang="0">
                    <a:pos x="2205" y="1335"/>
                  </a:cxn>
                  <a:cxn ang="0">
                    <a:pos x="2310" y="1635"/>
                  </a:cxn>
                  <a:cxn ang="0">
                    <a:pos x="2340" y="1605"/>
                  </a:cxn>
                  <a:cxn ang="0">
                    <a:pos x="2400" y="1710"/>
                  </a:cxn>
                </a:cxnLst>
                <a:rect l="0" t="0" r="r" b="b"/>
                <a:pathLst>
                  <a:path w="2400" h="2265">
                    <a:moveTo>
                      <a:pt x="0" y="300"/>
                    </a:moveTo>
                    <a:cubicBezTo>
                      <a:pt x="5" y="400"/>
                      <a:pt x="6" y="500"/>
                      <a:pt x="15" y="600"/>
                    </a:cubicBezTo>
                    <a:cubicBezTo>
                      <a:pt x="16" y="616"/>
                      <a:pt x="15" y="640"/>
                      <a:pt x="30" y="645"/>
                    </a:cubicBezTo>
                    <a:cubicBezTo>
                      <a:pt x="54" y="653"/>
                      <a:pt x="80" y="635"/>
                      <a:pt x="105" y="630"/>
                    </a:cubicBezTo>
                    <a:cubicBezTo>
                      <a:pt x="235" y="529"/>
                      <a:pt x="349" y="435"/>
                      <a:pt x="390" y="270"/>
                    </a:cubicBezTo>
                    <a:cubicBezTo>
                      <a:pt x="367" y="118"/>
                      <a:pt x="402" y="58"/>
                      <a:pt x="285" y="0"/>
                    </a:cubicBezTo>
                    <a:cubicBezTo>
                      <a:pt x="152" y="67"/>
                      <a:pt x="165" y="189"/>
                      <a:pt x="135" y="330"/>
                    </a:cubicBezTo>
                    <a:cubicBezTo>
                      <a:pt x="112" y="659"/>
                      <a:pt x="111" y="537"/>
                      <a:pt x="150" y="990"/>
                    </a:cubicBezTo>
                    <a:cubicBezTo>
                      <a:pt x="157" y="1070"/>
                      <a:pt x="158" y="1152"/>
                      <a:pt x="180" y="1230"/>
                    </a:cubicBezTo>
                    <a:cubicBezTo>
                      <a:pt x="189" y="1261"/>
                      <a:pt x="223" y="1278"/>
                      <a:pt x="240" y="1305"/>
                    </a:cubicBezTo>
                    <a:cubicBezTo>
                      <a:pt x="281" y="1369"/>
                      <a:pt x="318" y="1422"/>
                      <a:pt x="360" y="1485"/>
                    </a:cubicBezTo>
                    <a:cubicBezTo>
                      <a:pt x="348" y="1513"/>
                      <a:pt x="292" y="1735"/>
                      <a:pt x="180" y="1575"/>
                    </a:cubicBezTo>
                    <a:cubicBezTo>
                      <a:pt x="154" y="1537"/>
                      <a:pt x="191" y="1482"/>
                      <a:pt x="210" y="1440"/>
                    </a:cubicBezTo>
                    <a:cubicBezTo>
                      <a:pt x="217" y="1424"/>
                      <a:pt x="241" y="1422"/>
                      <a:pt x="255" y="1410"/>
                    </a:cubicBezTo>
                    <a:cubicBezTo>
                      <a:pt x="306" y="1367"/>
                      <a:pt x="358" y="1322"/>
                      <a:pt x="405" y="1275"/>
                    </a:cubicBezTo>
                    <a:cubicBezTo>
                      <a:pt x="417" y="1229"/>
                      <a:pt x="441" y="1187"/>
                      <a:pt x="450" y="1140"/>
                    </a:cubicBezTo>
                    <a:cubicBezTo>
                      <a:pt x="460" y="1086"/>
                      <a:pt x="460" y="1030"/>
                      <a:pt x="465" y="975"/>
                    </a:cubicBezTo>
                    <a:cubicBezTo>
                      <a:pt x="470" y="1205"/>
                      <a:pt x="461" y="1436"/>
                      <a:pt x="480" y="1665"/>
                    </a:cubicBezTo>
                    <a:cubicBezTo>
                      <a:pt x="481" y="1683"/>
                      <a:pt x="508" y="1699"/>
                      <a:pt x="525" y="1695"/>
                    </a:cubicBezTo>
                    <a:cubicBezTo>
                      <a:pt x="556" y="1687"/>
                      <a:pt x="575" y="1655"/>
                      <a:pt x="600" y="1635"/>
                    </a:cubicBezTo>
                    <a:cubicBezTo>
                      <a:pt x="628" y="1565"/>
                      <a:pt x="642" y="1498"/>
                      <a:pt x="660" y="1425"/>
                    </a:cubicBezTo>
                    <a:cubicBezTo>
                      <a:pt x="665" y="1470"/>
                      <a:pt x="639" y="1533"/>
                      <a:pt x="675" y="1560"/>
                    </a:cubicBezTo>
                    <a:cubicBezTo>
                      <a:pt x="702" y="1580"/>
                      <a:pt x="691" y="1487"/>
                      <a:pt x="720" y="1470"/>
                    </a:cubicBezTo>
                    <a:cubicBezTo>
                      <a:pt x="735" y="1461"/>
                      <a:pt x="740" y="1500"/>
                      <a:pt x="750" y="1515"/>
                    </a:cubicBezTo>
                    <a:cubicBezTo>
                      <a:pt x="755" y="1540"/>
                      <a:pt x="759" y="1565"/>
                      <a:pt x="765" y="1590"/>
                    </a:cubicBezTo>
                    <a:cubicBezTo>
                      <a:pt x="769" y="1610"/>
                      <a:pt x="764" y="1638"/>
                      <a:pt x="780" y="1650"/>
                    </a:cubicBezTo>
                    <a:cubicBezTo>
                      <a:pt x="793" y="1659"/>
                      <a:pt x="810" y="1640"/>
                      <a:pt x="825" y="1635"/>
                    </a:cubicBezTo>
                    <a:cubicBezTo>
                      <a:pt x="830" y="1589"/>
                      <a:pt x="859" y="1401"/>
                      <a:pt x="825" y="1350"/>
                    </a:cubicBezTo>
                    <a:cubicBezTo>
                      <a:pt x="813" y="1332"/>
                      <a:pt x="795" y="1380"/>
                      <a:pt x="780" y="1395"/>
                    </a:cubicBezTo>
                    <a:cubicBezTo>
                      <a:pt x="795" y="1415"/>
                      <a:pt x="800" y="1459"/>
                      <a:pt x="825" y="1455"/>
                    </a:cubicBezTo>
                    <a:cubicBezTo>
                      <a:pt x="896" y="1442"/>
                      <a:pt x="950" y="1359"/>
                      <a:pt x="990" y="1305"/>
                    </a:cubicBezTo>
                    <a:cubicBezTo>
                      <a:pt x="1006" y="1508"/>
                      <a:pt x="988" y="1453"/>
                      <a:pt x="1035" y="1605"/>
                    </a:cubicBezTo>
                    <a:cubicBezTo>
                      <a:pt x="1044" y="1635"/>
                      <a:pt x="1065" y="1695"/>
                      <a:pt x="1065" y="1695"/>
                    </a:cubicBezTo>
                    <a:cubicBezTo>
                      <a:pt x="1085" y="1685"/>
                      <a:pt x="1109" y="1681"/>
                      <a:pt x="1125" y="1665"/>
                    </a:cubicBezTo>
                    <a:cubicBezTo>
                      <a:pt x="1177" y="1613"/>
                      <a:pt x="1198" y="1523"/>
                      <a:pt x="1215" y="1455"/>
                    </a:cubicBezTo>
                    <a:cubicBezTo>
                      <a:pt x="1235" y="1535"/>
                      <a:pt x="1240" y="1615"/>
                      <a:pt x="1260" y="1695"/>
                    </a:cubicBezTo>
                    <a:cubicBezTo>
                      <a:pt x="1287" y="1641"/>
                      <a:pt x="1309" y="1612"/>
                      <a:pt x="1305" y="1545"/>
                    </a:cubicBezTo>
                    <a:cubicBezTo>
                      <a:pt x="1302" y="1484"/>
                      <a:pt x="1318" y="1408"/>
                      <a:pt x="1275" y="1365"/>
                    </a:cubicBezTo>
                    <a:cubicBezTo>
                      <a:pt x="1236" y="1326"/>
                      <a:pt x="1285" y="1475"/>
                      <a:pt x="1290" y="1530"/>
                    </a:cubicBezTo>
                    <a:cubicBezTo>
                      <a:pt x="1300" y="1510"/>
                      <a:pt x="1309" y="1489"/>
                      <a:pt x="1320" y="1470"/>
                    </a:cubicBezTo>
                    <a:cubicBezTo>
                      <a:pt x="1329" y="1454"/>
                      <a:pt x="1335" y="1415"/>
                      <a:pt x="1350" y="1425"/>
                    </a:cubicBezTo>
                    <a:cubicBezTo>
                      <a:pt x="1371" y="1439"/>
                      <a:pt x="1360" y="1475"/>
                      <a:pt x="1365" y="1500"/>
                    </a:cubicBezTo>
                    <a:cubicBezTo>
                      <a:pt x="1478" y="1425"/>
                      <a:pt x="1371" y="1477"/>
                      <a:pt x="1425" y="1680"/>
                    </a:cubicBezTo>
                    <a:cubicBezTo>
                      <a:pt x="1429" y="1695"/>
                      <a:pt x="1455" y="1690"/>
                      <a:pt x="1470" y="1695"/>
                    </a:cubicBezTo>
                    <a:cubicBezTo>
                      <a:pt x="1512" y="1526"/>
                      <a:pt x="1504" y="1616"/>
                      <a:pt x="1485" y="1425"/>
                    </a:cubicBezTo>
                    <a:cubicBezTo>
                      <a:pt x="1480" y="1460"/>
                      <a:pt x="1467" y="1495"/>
                      <a:pt x="1470" y="1530"/>
                    </a:cubicBezTo>
                    <a:cubicBezTo>
                      <a:pt x="1473" y="1569"/>
                      <a:pt x="1521" y="1674"/>
                      <a:pt x="1545" y="1710"/>
                    </a:cubicBezTo>
                    <a:cubicBezTo>
                      <a:pt x="1608" y="1605"/>
                      <a:pt x="1608" y="1614"/>
                      <a:pt x="1725" y="1575"/>
                    </a:cubicBezTo>
                    <a:cubicBezTo>
                      <a:pt x="1715" y="1540"/>
                      <a:pt x="1730" y="1482"/>
                      <a:pt x="1695" y="1470"/>
                    </a:cubicBezTo>
                    <a:cubicBezTo>
                      <a:pt x="1658" y="1458"/>
                      <a:pt x="1629" y="1564"/>
                      <a:pt x="1620" y="1590"/>
                    </a:cubicBezTo>
                    <a:cubicBezTo>
                      <a:pt x="1630" y="1645"/>
                      <a:pt x="1613" y="1713"/>
                      <a:pt x="1650" y="1755"/>
                    </a:cubicBezTo>
                    <a:cubicBezTo>
                      <a:pt x="1671" y="1779"/>
                      <a:pt x="1714" y="1744"/>
                      <a:pt x="1740" y="1725"/>
                    </a:cubicBezTo>
                    <a:cubicBezTo>
                      <a:pt x="1772" y="1702"/>
                      <a:pt x="1790" y="1665"/>
                      <a:pt x="1815" y="1635"/>
                    </a:cubicBezTo>
                    <a:cubicBezTo>
                      <a:pt x="1916" y="1312"/>
                      <a:pt x="1921" y="1043"/>
                      <a:pt x="1935" y="705"/>
                    </a:cubicBezTo>
                    <a:cubicBezTo>
                      <a:pt x="1922" y="399"/>
                      <a:pt x="1902" y="287"/>
                      <a:pt x="1845" y="0"/>
                    </a:cubicBezTo>
                    <a:cubicBezTo>
                      <a:pt x="1797" y="626"/>
                      <a:pt x="1851" y="1256"/>
                      <a:pt x="1950" y="1875"/>
                    </a:cubicBezTo>
                    <a:cubicBezTo>
                      <a:pt x="2006" y="2224"/>
                      <a:pt x="1933" y="2128"/>
                      <a:pt x="2070" y="2265"/>
                    </a:cubicBezTo>
                    <a:cubicBezTo>
                      <a:pt x="2148" y="1954"/>
                      <a:pt x="2162" y="1656"/>
                      <a:pt x="2175" y="1335"/>
                    </a:cubicBezTo>
                    <a:cubicBezTo>
                      <a:pt x="2170" y="1135"/>
                      <a:pt x="2097" y="545"/>
                      <a:pt x="2160" y="735"/>
                    </a:cubicBezTo>
                    <a:cubicBezTo>
                      <a:pt x="2285" y="1111"/>
                      <a:pt x="2115" y="1605"/>
                      <a:pt x="2205" y="1335"/>
                    </a:cubicBezTo>
                    <a:cubicBezTo>
                      <a:pt x="2219" y="1376"/>
                      <a:pt x="2238" y="1414"/>
                      <a:pt x="2250" y="1455"/>
                    </a:cubicBezTo>
                    <a:cubicBezTo>
                      <a:pt x="2271" y="1524"/>
                      <a:pt x="2269" y="1574"/>
                      <a:pt x="2310" y="1635"/>
                    </a:cubicBezTo>
                    <a:cubicBezTo>
                      <a:pt x="2315" y="1605"/>
                      <a:pt x="2303" y="1567"/>
                      <a:pt x="2325" y="1545"/>
                    </a:cubicBezTo>
                    <a:cubicBezTo>
                      <a:pt x="2340" y="1530"/>
                      <a:pt x="2336" y="1585"/>
                      <a:pt x="2340" y="1605"/>
                    </a:cubicBezTo>
                    <a:cubicBezTo>
                      <a:pt x="2365" y="1730"/>
                      <a:pt x="2337" y="1659"/>
                      <a:pt x="2385" y="1755"/>
                    </a:cubicBezTo>
                    <a:cubicBezTo>
                      <a:pt x="2390" y="1740"/>
                      <a:pt x="2400" y="1710"/>
                      <a:pt x="2400" y="1710"/>
                    </a:cubicBez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aphicFrame>
            <p:nvGraphicFramePr>
              <p:cNvPr id="1031" name="Object 7"/>
              <p:cNvGraphicFramePr>
                <a:graphicFrameLocks noChangeAspect="1"/>
              </p:cNvGraphicFramePr>
              <p:nvPr/>
            </p:nvGraphicFramePr>
            <p:xfrm>
              <a:off x="2497" y="1957"/>
              <a:ext cx="1975" cy="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449" name="Picture" r:id="rId4" imgW="1016640" imgH="915120" progId="Word.Picture.8">
                      <p:embed/>
                    </p:oleObj>
                  </mc:Choice>
                  <mc:Fallback>
                    <p:oleObj name="Picture" r:id="rId4" imgW="1016640" imgH="915120" progId="Word.Picture.8">
                      <p:embed/>
                      <p:pic>
                        <p:nvPicPr>
                          <p:cNvPr id="1031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lum bright="6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7" y="1957"/>
                            <a:ext cx="1975" cy="2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3333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53254" name="Picture 6" descr="Zdjęcie użytkownika VI Liceum Ogólnokształcące im. Juliusza Słowackiego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1273" y="1567622"/>
            <a:ext cx="7614094" cy="5076063"/>
          </a:xfrm>
          <a:prstGeom prst="rect">
            <a:avLst/>
          </a:prstGeom>
          <a:noFill/>
        </p:spPr>
      </p:pic>
      <p:sp>
        <p:nvSpPr>
          <p:cNvPr id="11" name="Tytuł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Wykład: „</a:t>
            </a:r>
            <a:r>
              <a:rPr lang="pl-PL" sz="3600" i="1" dirty="0" smtClean="0"/>
              <a:t>Co to znaczy być czujnym" </a:t>
            </a:r>
            <a:r>
              <a:rPr lang="pl-PL" sz="3600" dirty="0" smtClean="0"/>
              <a:t>– </a:t>
            </a:r>
            <a:br>
              <a:rPr lang="pl-PL" sz="3600" dirty="0" smtClean="0"/>
            </a:br>
            <a:r>
              <a:rPr lang="pl-PL" sz="3600" dirty="0" smtClean="0"/>
              <a:t>mgr Jadwiga Zapała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54155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82550"/>
            <a:ext cx="1187623" cy="6775450"/>
            <a:chOff x="517" y="130"/>
            <a:chExt cx="2160" cy="1746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17" y="1570"/>
              <a:ext cx="540" cy="16020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17" y="130"/>
              <a:ext cx="2160" cy="4320"/>
              <a:chOff x="697" y="157"/>
              <a:chExt cx="4071" cy="8385"/>
            </a:xfrm>
          </p:grpSpPr>
          <p:pic>
            <p:nvPicPr>
              <p:cNvPr id="1029" name="Picture 5" descr="pióro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6000" contrast="-86000"/>
              </a:blip>
              <a:srcRect/>
              <a:stretch>
                <a:fillRect/>
              </a:stretch>
            </p:blipFill>
            <p:spPr bwMode="auto">
              <a:xfrm>
                <a:off x="697" y="157"/>
                <a:ext cx="2821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 rot="-1025225">
                <a:off x="2368" y="6277"/>
                <a:ext cx="2400" cy="2265"/>
              </a:xfrm>
              <a:custGeom>
                <a:avLst/>
                <a:gdLst/>
                <a:ahLst/>
                <a:cxnLst>
                  <a:cxn ang="0">
                    <a:pos x="15" y="600"/>
                  </a:cxn>
                  <a:cxn ang="0">
                    <a:pos x="105" y="630"/>
                  </a:cxn>
                  <a:cxn ang="0">
                    <a:pos x="285" y="0"/>
                  </a:cxn>
                  <a:cxn ang="0">
                    <a:pos x="150" y="990"/>
                  </a:cxn>
                  <a:cxn ang="0">
                    <a:pos x="240" y="1305"/>
                  </a:cxn>
                  <a:cxn ang="0">
                    <a:pos x="180" y="1575"/>
                  </a:cxn>
                  <a:cxn ang="0">
                    <a:pos x="255" y="1410"/>
                  </a:cxn>
                  <a:cxn ang="0">
                    <a:pos x="450" y="1140"/>
                  </a:cxn>
                  <a:cxn ang="0">
                    <a:pos x="480" y="1665"/>
                  </a:cxn>
                  <a:cxn ang="0">
                    <a:pos x="600" y="1635"/>
                  </a:cxn>
                  <a:cxn ang="0">
                    <a:pos x="675" y="1560"/>
                  </a:cxn>
                  <a:cxn ang="0">
                    <a:pos x="750" y="1515"/>
                  </a:cxn>
                  <a:cxn ang="0">
                    <a:pos x="780" y="1650"/>
                  </a:cxn>
                  <a:cxn ang="0">
                    <a:pos x="825" y="1350"/>
                  </a:cxn>
                  <a:cxn ang="0">
                    <a:pos x="825" y="1455"/>
                  </a:cxn>
                  <a:cxn ang="0">
                    <a:pos x="1035" y="1605"/>
                  </a:cxn>
                  <a:cxn ang="0">
                    <a:pos x="1125" y="1665"/>
                  </a:cxn>
                  <a:cxn ang="0">
                    <a:pos x="1260" y="1695"/>
                  </a:cxn>
                  <a:cxn ang="0">
                    <a:pos x="1275" y="1365"/>
                  </a:cxn>
                  <a:cxn ang="0">
                    <a:pos x="1320" y="1470"/>
                  </a:cxn>
                  <a:cxn ang="0">
                    <a:pos x="1365" y="1500"/>
                  </a:cxn>
                  <a:cxn ang="0">
                    <a:pos x="1470" y="1695"/>
                  </a:cxn>
                  <a:cxn ang="0">
                    <a:pos x="1470" y="1530"/>
                  </a:cxn>
                  <a:cxn ang="0">
                    <a:pos x="1725" y="1575"/>
                  </a:cxn>
                  <a:cxn ang="0">
                    <a:pos x="1620" y="1590"/>
                  </a:cxn>
                  <a:cxn ang="0">
                    <a:pos x="1740" y="1725"/>
                  </a:cxn>
                  <a:cxn ang="0">
                    <a:pos x="1935" y="705"/>
                  </a:cxn>
                  <a:cxn ang="0">
                    <a:pos x="1950" y="1875"/>
                  </a:cxn>
                  <a:cxn ang="0">
                    <a:pos x="2175" y="1335"/>
                  </a:cxn>
                  <a:cxn ang="0">
                    <a:pos x="2205" y="1335"/>
                  </a:cxn>
                  <a:cxn ang="0">
                    <a:pos x="2310" y="1635"/>
                  </a:cxn>
                  <a:cxn ang="0">
                    <a:pos x="2340" y="1605"/>
                  </a:cxn>
                  <a:cxn ang="0">
                    <a:pos x="2400" y="1710"/>
                  </a:cxn>
                </a:cxnLst>
                <a:rect l="0" t="0" r="r" b="b"/>
                <a:pathLst>
                  <a:path w="2400" h="2265">
                    <a:moveTo>
                      <a:pt x="0" y="300"/>
                    </a:moveTo>
                    <a:cubicBezTo>
                      <a:pt x="5" y="400"/>
                      <a:pt x="6" y="500"/>
                      <a:pt x="15" y="600"/>
                    </a:cubicBezTo>
                    <a:cubicBezTo>
                      <a:pt x="16" y="616"/>
                      <a:pt x="15" y="640"/>
                      <a:pt x="30" y="645"/>
                    </a:cubicBezTo>
                    <a:cubicBezTo>
                      <a:pt x="54" y="653"/>
                      <a:pt x="80" y="635"/>
                      <a:pt x="105" y="630"/>
                    </a:cubicBezTo>
                    <a:cubicBezTo>
                      <a:pt x="235" y="529"/>
                      <a:pt x="349" y="435"/>
                      <a:pt x="390" y="270"/>
                    </a:cubicBezTo>
                    <a:cubicBezTo>
                      <a:pt x="367" y="118"/>
                      <a:pt x="402" y="58"/>
                      <a:pt x="285" y="0"/>
                    </a:cubicBezTo>
                    <a:cubicBezTo>
                      <a:pt x="152" y="67"/>
                      <a:pt x="165" y="189"/>
                      <a:pt x="135" y="330"/>
                    </a:cubicBezTo>
                    <a:cubicBezTo>
                      <a:pt x="112" y="659"/>
                      <a:pt x="111" y="537"/>
                      <a:pt x="150" y="990"/>
                    </a:cubicBezTo>
                    <a:cubicBezTo>
                      <a:pt x="157" y="1070"/>
                      <a:pt x="158" y="1152"/>
                      <a:pt x="180" y="1230"/>
                    </a:cubicBezTo>
                    <a:cubicBezTo>
                      <a:pt x="189" y="1261"/>
                      <a:pt x="223" y="1278"/>
                      <a:pt x="240" y="1305"/>
                    </a:cubicBezTo>
                    <a:cubicBezTo>
                      <a:pt x="281" y="1369"/>
                      <a:pt x="318" y="1422"/>
                      <a:pt x="360" y="1485"/>
                    </a:cubicBezTo>
                    <a:cubicBezTo>
                      <a:pt x="348" y="1513"/>
                      <a:pt x="292" y="1735"/>
                      <a:pt x="180" y="1575"/>
                    </a:cubicBezTo>
                    <a:cubicBezTo>
                      <a:pt x="154" y="1537"/>
                      <a:pt x="191" y="1482"/>
                      <a:pt x="210" y="1440"/>
                    </a:cubicBezTo>
                    <a:cubicBezTo>
                      <a:pt x="217" y="1424"/>
                      <a:pt x="241" y="1422"/>
                      <a:pt x="255" y="1410"/>
                    </a:cubicBezTo>
                    <a:cubicBezTo>
                      <a:pt x="306" y="1367"/>
                      <a:pt x="358" y="1322"/>
                      <a:pt x="405" y="1275"/>
                    </a:cubicBezTo>
                    <a:cubicBezTo>
                      <a:pt x="417" y="1229"/>
                      <a:pt x="441" y="1187"/>
                      <a:pt x="450" y="1140"/>
                    </a:cubicBezTo>
                    <a:cubicBezTo>
                      <a:pt x="460" y="1086"/>
                      <a:pt x="460" y="1030"/>
                      <a:pt x="465" y="975"/>
                    </a:cubicBezTo>
                    <a:cubicBezTo>
                      <a:pt x="470" y="1205"/>
                      <a:pt x="461" y="1436"/>
                      <a:pt x="480" y="1665"/>
                    </a:cubicBezTo>
                    <a:cubicBezTo>
                      <a:pt x="481" y="1683"/>
                      <a:pt x="508" y="1699"/>
                      <a:pt x="525" y="1695"/>
                    </a:cubicBezTo>
                    <a:cubicBezTo>
                      <a:pt x="556" y="1687"/>
                      <a:pt x="575" y="1655"/>
                      <a:pt x="600" y="1635"/>
                    </a:cubicBezTo>
                    <a:cubicBezTo>
                      <a:pt x="628" y="1565"/>
                      <a:pt x="642" y="1498"/>
                      <a:pt x="660" y="1425"/>
                    </a:cubicBezTo>
                    <a:cubicBezTo>
                      <a:pt x="665" y="1470"/>
                      <a:pt x="639" y="1533"/>
                      <a:pt x="675" y="1560"/>
                    </a:cubicBezTo>
                    <a:cubicBezTo>
                      <a:pt x="702" y="1580"/>
                      <a:pt x="691" y="1487"/>
                      <a:pt x="720" y="1470"/>
                    </a:cubicBezTo>
                    <a:cubicBezTo>
                      <a:pt x="735" y="1461"/>
                      <a:pt x="740" y="1500"/>
                      <a:pt x="750" y="1515"/>
                    </a:cubicBezTo>
                    <a:cubicBezTo>
                      <a:pt x="755" y="1540"/>
                      <a:pt x="759" y="1565"/>
                      <a:pt x="765" y="1590"/>
                    </a:cubicBezTo>
                    <a:cubicBezTo>
                      <a:pt x="769" y="1610"/>
                      <a:pt x="764" y="1638"/>
                      <a:pt x="780" y="1650"/>
                    </a:cubicBezTo>
                    <a:cubicBezTo>
                      <a:pt x="793" y="1659"/>
                      <a:pt x="810" y="1640"/>
                      <a:pt x="825" y="1635"/>
                    </a:cubicBezTo>
                    <a:cubicBezTo>
                      <a:pt x="830" y="1589"/>
                      <a:pt x="859" y="1401"/>
                      <a:pt x="825" y="1350"/>
                    </a:cubicBezTo>
                    <a:cubicBezTo>
                      <a:pt x="813" y="1332"/>
                      <a:pt x="795" y="1380"/>
                      <a:pt x="780" y="1395"/>
                    </a:cubicBezTo>
                    <a:cubicBezTo>
                      <a:pt x="795" y="1415"/>
                      <a:pt x="800" y="1459"/>
                      <a:pt x="825" y="1455"/>
                    </a:cubicBezTo>
                    <a:cubicBezTo>
                      <a:pt x="896" y="1442"/>
                      <a:pt x="950" y="1359"/>
                      <a:pt x="990" y="1305"/>
                    </a:cubicBezTo>
                    <a:cubicBezTo>
                      <a:pt x="1006" y="1508"/>
                      <a:pt x="988" y="1453"/>
                      <a:pt x="1035" y="1605"/>
                    </a:cubicBezTo>
                    <a:cubicBezTo>
                      <a:pt x="1044" y="1635"/>
                      <a:pt x="1065" y="1695"/>
                      <a:pt x="1065" y="1695"/>
                    </a:cubicBezTo>
                    <a:cubicBezTo>
                      <a:pt x="1085" y="1685"/>
                      <a:pt x="1109" y="1681"/>
                      <a:pt x="1125" y="1665"/>
                    </a:cubicBezTo>
                    <a:cubicBezTo>
                      <a:pt x="1177" y="1613"/>
                      <a:pt x="1198" y="1523"/>
                      <a:pt x="1215" y="1455"/>
                    </a:cubicBezTo>
                    <a:cubicBezTo>
                      <a:pt x="1235" y="1535"/>
                      <a:pt x="1240" y="1615"/>
                      <a:pt x="1260" y="1695"/>
                    </a:cubicBezTo>
                    <a:cubicBezTo>
                      <a:pt x="1287" y="1641"/>
                      <a:pt x="1309" y="1612"/>
                      <a:pt x="1305" y="1545"/>
                    </a:cubicBezTo>
                    <a:cubicBezTo>
                      <a:pt x="1302" y="1484"/>
                      <a:pt x="1318" y="1408"/>
                      <a:pt x="1275" y="1365"/>
                    </a:cubicBezTo>
                    <a:cubicBezTo>
                      <a:pt x="1236" y="1326"/>
                      <a:pt x="1285" y="1475"/>
                      <a:pt x="1290" y="1530"/>
                    </a:cubicBezTo>
                    <a:cubicBezTo>
                      <a:pt x="1300" y="1510"/>
                      <a:pt x="1309" y="1489"/>
                      <a:pt x="1320" y="1470"/>
                    </a:cubicBezTo>
                    <a:cubicBezTo>
                      <a:pt x="1329" y="1454"/>
                      <a:pt x="1335" y="1415"/>
                      <a:pt x="1350" y="1425"/>
                    </a:cubicBezTo>
                    <a:cubicBezTo>
                      <a:pt x="1371" y="1439"/>
                      <a:pt x="1360" y="1475"/>
                      <a:pt x="1365" y="1500"/>
                    </a:cubicBezTo>
                    <a:cubicBezTo>
                      <a:pt x="1478" y="1425"/>
                      <a:pt x="1371" y="1477"/>
                      <a:pt x="1425" y="1680"/>
                    </a:cubicBezTo>
                    <a:cubicBezTo>
                      <a:pt x="1429" y="1695"/>
                      <a:pt x="1455" y="1690"/>
                      <a:pt x="1470" y="1695"/>
                    </a:cubicBezTo>
                    <a:cubicBezTo>
                      <a:pt x="1512" y="1526"/>
                      <a:pt x="1504" y="1616"/>
                      <a:pt x="1485" y="1425"/>
                    </a:cubicBezTo>
                    <a:cubicBezTo>
                      <a:pt x="1480" y="1460"/>
                      <a:pt x="1467" y="1495"/>
                      <a:pt x="1470" y="1530"/>
                    </a:cubicBezTo>
                    <a:cubicBezTo>
                      <a:pt x="1473" y="1569"/>
                      <a:pt x="1521" y="1674"/>
                      <a:pt x="1545" y="1710"/>
                    </a:cubicBezTo>
                    <a:cubicBezTo>
                      <a:pt x="1608" y="1605"/>
                      <a:pt x="1608" y="1614"/>
                      <a:pt x="1725" y="1575"/>
                    </a:cubicBezTo>
                    <a:cubicBezTo>
                      <a:pt x="1715" y="1540"/>
                      <a:pt x="1730" y="1482"/>
                      <a:pt x="1695" y="1470"/>
                    </a:cubicBezTo>
                    <a:cubicBezTo>
                      <a:pt x="1658" y="1458"/>
                      <a:pt x="1629" y="1564"/>
                      <a:pt x="1620" y="1590"/>
                    </a:cubicBezTo>
                    <a:cubicBezTo>
                      <a:pt x="1630" y="1645"/>
                      <a:pt x="1613" y="1713"/>
                      <a:pt x="1650" y="1755"/>
                    </a:cubicBezTo>
                    <a:cubicBezTo>
                      <a:pt x="1671" y="1779"/>
                      <a:pt x="1714" y="1744"/>
                      <a:pt x="1740" y="1725"/>
                    </a:cubicBezTo>
                    <a:cubicBezTo>
                      <a:pt x="1772" y="1702"/>
                      <a:pt x="1790" y="1665"/>
                      <a:pt x="1815" y="1635"/>
                    </a:cubicBezTo>
                    <a:cubicBezTo>
                      <a:pt x="1916" y="1312"/>
                      <a:pt x="1921" y="1043"/>
                      <a:pt x="1935" y="705"/>
                    </a:cubicBezTo>
                    <a:cubicBezTo>
                      <a:pt x="1922" y="399"/>
                      <a:pt x="1902" y="287"/>
                      <a:pt x="1845" y="0"/>
                    </a:cubicBezTo>
                    <a:cubicBezTo>
                      <a:pt x="1797" y="626"/>
                      <a:pt x="1851" y="1256"/>
                      <a:pt x="1950" y="1875"/>
                    </a:cubicBezTo>
                    <a:cubicBezTo>
                      <a:pt x="2006" y="2224"/>
                      <a:pt x="1933" y="2128"/>
                      <a:pt x="2070" y="2265"/>
                    </a:cubicBezTo>
                    <a:cubicBezTo>
                      <a:pt x="2148" y="1954"/>
                      <a:pt x="2162" y="1656"/>
                      <a:pt x="2175" y="1335"/>
                    </a:cubicBezTo>
                    <a:cubicBezTo>
                      <a:pt x="2170" y="1135"/>
                      <a:pt x="2097" y="545"/>
                      <a:pt x="2160" y="735"/>
                    </a:cubicBezTo>
                    <a:cubicBezTo>
                      <a:pt x="2285" y="1111"/>
                      <a:pt x="2115" y="1605"/>
                      <a:pt x="2205" y="1335"/>
                    </a:cubicBezTo>
                    <a:cubicBezTo>
                      <a:pt x="2219" y="1376"/>
                      <a:pt x="2238" y="1414"/>
                      <a:pt x="2250" y="1455"/>
                    </a:cubicBezTo>
                    <a:cubicBezTo>
                      <a:pt x="2271" y="1524"/>
                      <a:pt x="2269" y="1574"/>
                      <a:pt x="2310" y="1635"/>
                    </a:cubicBezTo>
                    <a:cubicBezTo>
                      <a:pt x="2315" y="1605"/>
                      <a:pt x="2303" y="1567"/>
                      <a:pt x="2325" y="1545"/>
                    </a:cubicBezTo>
                    <a:cubicBezTo>
                      <a:pt x="2340" y="1530"/>
                      <a:pt x="2336" y="1585"/>
                      <a:pt x="2340" y="1605"/>
                    </a:cubicBezTo>
                    <a:cubicBezTo>
                      <a:pt x="2365" y="1730"/>
                      <a:pt x="2337" y="1659"/>
                      <a:pt x="2385" y="1755"/>
                    </a:cubicBezTo>
                    <a:cubicBezTo>
                      <a:pt x="2390" y="1740"/>
                      <a:pt x="2400" y="1710"/>
                      <a:pt x="2400" y="1710"/>
                    </a:cubicBez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aphicFrame>
            <p:nvGraphicFramePr>
              <p:cNvPr id="1031" name="Object 7"/>
              <p:cNvGraphicFramePr>
                <a:graphicFrameLocks noChangeAspect="1"/>
              </p:cNvGraphicFramePr>
              <p:nvPr/>
            </p:nvGraphicFramePr>
            <p:xfrm>
              <a:off x="2497" y="1957"/>
              <a:ext cx="1975" cy="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473" name="Picture" r:id="rId4" imgW="1016640" imgH="915120" progId="Word.Picture.8">
                      <p:embed/>
                    </p:oleObj>
                  </mc:Choice>
                  <mc:Fallback>
                    <p:oleObj name="Picture" r:id="rId4" imgW="1016640" imgH="915120" progId="Word.Picture.8">
                      <p:embed/>
                      <p:pic>
                        <p:nvPicPr>
                          <p:cNvPr id="1031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lum bright="6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7" y="1957"/>
                            <a:ext cx="1975" cy="2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3333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1785926"/>
          </a:xfrm>
        </p:spPr>
        <p:txBody>
          <a:bodyPr>
            <a:normAutofit/>
          </a:bodyPr>
          <a:lstStyle/>
          <a:p>
            <a:r>
              <a:rPr lang="pl-PL" sz="3600" dirty="0" smtClean="0"/>
              <a:t>Wykład: </a:t>
            </a:r>
            <a:r>
              <a:rPr lang="pl-PL" sz="3600" i="1" dirty="0" smtClean="0"/>
              <a:t>"Substancje szkodliwe w żywności" </a:t>
            </a:r>
            <a:r>
              <a:rPr lang="pl-PL" sz="3600" dirty="0" smtClean="0"/>
              <a:t>– prof. dr hab. inż. Barbara Gawdzik</a:t>
            </a:r>
            <a:endParaRPr lang="pl-PL" sz="3600" dirty="0"/>
          </a:p>
        </p:txBody>
      </p:sp>
      <p:pic>
        <p:nvPicPr>
          <p:cNvPr id="54276" name="Picture 4" descr="Zdjęcie użytkownika VI Liceum Ogólnokształcące im. Juliusza Słowackiego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1272" y="1778270"/>
            <a:ext cx="7614083" cy="4663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161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82550"/>
            <a:ext cx="1187623" cy="6775450"/>
            <a:chOff x="517" y="130"/>
            <a:chExt cx="2160" cy="1746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17" y="1570"/>
              <a:ext cx="540" cy="16020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17" y="130"/>
              <a:ext cx="2160" cy="4320"/>
              <a:chOff x="697" y="157"/>
              <a:chExt cx="4071" cy="8385"/>
            </a:xfrm>
          </p:grpSpPr>
          <p:pic>
            <p:nvPicPr>
              <p:cNvPr id="1029" name="Picture 5" descr="pióro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6000" contrast="-86000"/>
              </a:blip>
              <a:srcRect/>
              <a:stretch>
                <a:fillRect/>
              </a:stretch>
            </p:blipFill>
            <p:spPr bwMode="auto">
              <a:xfrm>
                <a:off x="697" y="157"/>
                <a:ext cx="2821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 rot="-1025225">
                <a:off x="2368" y="6277"/>
                <a:ext cx="2400" cy="2265"/>
              </a:xfrm>
              <a:custGeom>
                <a:avLst/>
                <a:gdLst/>
                <a:ahLst/>
                <a:cxnLst>
                  <a:cxn ang="0">
                    <a:pos x="15" y="600"/>
                  </a:cxn>
                  <a:cxn ang="0">
                    <a:pos x="105" y="630"/>
                  </a:cxn>
                  <a:cxn ang="0">
                    <a:pos x="285" y="0"/>
                  </a:cxn>
                  <a:cxn ang="0">
                    <a:pos x="150" y="990"/>
                  </a:cxn>
                  <a:cxn ang="0">
                    <a:pos x="240" y="1305"/>
                  </a:cxn>
                  <a:cxn ang="0">
                    <a:pos x="180" y="1575"/>
                  </a:cxn>
                  <a:cxn ang="0">
                    <a:pos x="255" y="1410"/>
                  </a:cxn>
                  <a:cxn ang="0">
                    <a:pos x="450" y="1140"/>
                  </a:cxn>
                  <a:cxn ang="0">
                    <a:pos x="480" y="1665"/>
                  </a:cxn>
                  <a:cxn ang="0">
                    <a:pos x="600" y="1635"/>
                  </a:cxn>
                  <a:cxn ang="0">
                    <a:pos x="675" y="1560"/>
                  </a:cxn>
                  <a:cxn ang="0">
                    <a:pos x="750" y="1515"/>
                  </a:cxn>
                  <a:cxn ang="0">
                    <a:pos x="780" y="1650"/>
                  </a:cxn>
                  <a:cxn ang="0">
                    <a:pos x="825" y="1350"/>
                  </a:cxn>
                  <a:cxn ang="0">
                    <a:pos x="825" y="1455"/>
                  </a:cxn>
                  <a:cxn ang="0">
                    <a:pos x="1035" y="1605"/>
                  </a:cxn>
                  <a:cxn ang="0">
                    <a:pos x="1125" y="1665"/>
                  </a:cxn>
                  <a:cxn ang="0">
                    <a:pos x="1260" y="1695"/>
                  </a:cxn>
                  <a:cxn ang="0">
                    <a:pos x="1275" y="1365"/>
                  </a:cxn>
                  <a:cxn ang="0">
                    <a:pos x="1320" y="1470"/>
                  </a:cxn>
                  <a:cxn ang="0">
                    <a:pos x="1365" y="1500"/>
                  </a:cxn>
                  <a:cxn ang="0">
                    <a:pos x="1470" y="1695"/>
                  </a:cxn>
                  <a:cxn ang="0">
                    <a:pos x="1470" y="1530"/>
                  </a:cxn>
                  <a:cxn ang="0">
                    <a:pos x="1725" y="1575"/>
                  </a:cxn>
                  <a:cxn ang="0">
                    <a:pos x="1620" y="1590"/>
                  </a:cxn>
                  <a:cxn ang="0">
                    <a:pos x="1740" y="1725"/>
                  </a:cxn>
                  <a:cxn ang="0">
                    <a:pos x="1935" y="705"/>
                  </a:cxn>
                  <a:cxn ang="0">
                    <a:pos x="1950" y="1875"/>
                  </a:cxn>
                  <a:cxn ang="0">
                    <a:pos x="2175" y="1335"/>
                  </a:cxn>
                  <a:cxn ang="0">
                    <a:pos x="2205" y="1335"/>
                  </a:cxn>
                  <a:cxn ang="0">
                    <a:pos x="2310" y="1635"/>
                  </a:cxn>
                  <a:cxn ang="0">
                    <a:pos x="2340" y="1605"/>
                  </a:cxn>
                  <a:cxn ang="0">
                    <a:pos x="2400" y="1710"/>
                  </a:cxn>
                </a:cxnLst>
                <a:rect l="0" t="0" r="r" b="b"/>
                <a:pathLst>
                  <a:path w="2400" h="2265">
                    <a:moveTo>
                      <a:pt x="0" y="300"/>
                    </a:moveTo>
                    <a:cubicBezTo>
                      <a:pt x="5" y="400"/>
                      <a:pt x="6" y="500"/>
                      <a:pt x="15" y="600"/>
                    </a:cubicBezTo>
                    <a:cubicBezTo>
                      <a:pt x="16" y="616"/>
                      <a:pt x="15" y="640"/>
                      <a:pt x="30" y="645"/>
                    </a:cubicBezTo>
                    <a:cubicBezTo>
                      <a:pt x="54" y="653"/>
                      <a:pt x="80" y="635"/>
                      <a:pt x="105" y="630"/>
                    </a:cubicBezTo>
                    <a:cubicBezTo>
                      <a:pt x="235" y="529"/>
                      <a:pt x="349" y="435"/>
                      <a:pt x="390" y="270"/>
                    </a:cubicBezTo>
                    <a:cubicBezTo>
                      <a:pt x="367" y="118"/>
                      <a:pt x="402" y="58"/>
                      <a:pt x="285" y="0"/>
                    </a:cubicBezTo>
                    <a:cubicBezTo>
                      <a:pt x="152" y="67"/>
                      <a:pt x="165" y="189"/>
                      <a:pt x="135" y="330"/>
                    </a:cubicBezTo>
                    <a:cubicBezTo>
                      <a:pt x="112" y="659"/>
                      <a:pt x="111" y="537"/>
                      <a:pt x="150" y="990"/>
                    </a:cubicBezTo>
                    <a:cubicBezTo>
                      <a:pt x="157" y="1070"/>
                      <a:pt x="158" y="1152"/>
                      <a:pt x="180" y="1230"/>
                    </a:cubicBezTo>
                    <a:cubicBezTo>
                      <a:pt x="189" y="1261"/>
                      <a:pt x="223" y="1278"/>
                      <a:pt x="240" y="1305"/>
                    </a:cubicBezTo>
                    <a:cubicBezTo>
                      <a:pt x="281" y="1369"/>
                      <a:pt x="318" y="1422"/>
                      <a:pt x="360" y="1485"/>
                    </a:cubicBezTo>
                    <a:cubicBezTo>
                      <a:pt x="348" y="1513"/>
                      <a:pt x="292" y="1735"/>
                      <a:pt x="180" y="1575"/>
                    </a:cubicBezTo>
                    <a:cubicBezTo>
                      <a:pt x="154" y="1537"/>
                      <a:pt x="191" y="1482"/>
                      <a:pt x="210" y="1440"/>
                    </a:cubicBezTo>
                    <a:cubicBezTo>
                      <a:pt x="217" y="1424"/>
                      <a:pt x="241" y="1422"/>
                      <a:pt x="255" y="1410"/>
                    </a:cubicBezTo>
                    <a:cubicBezTo>
                      <a:pt x="306" y="1367"/>
                      <a:pt x="358" y="1322"/>
                      <a:pt x="405" y="1275"/>
                    </a:cubicBezTo>
                    <a:cubicBezTo>
                      <a:pt x="417" y="1229"/>
                      <a:pt x="441" y="1187"/>
                      <a:pt x="450" y="1140"/>
                    </a:cubicBezTo>
                    <a:cubicBezTo>
                      <a:pt x="460" y="1086"/>
                      <a:pt x="460" y="1030"/>
                      <a:pt x="465" y="975"/>
                    </a:cubicBezTo>
                    <a:cubicBezTo>
                      <a:pt x="470" y="1205"/>
                      <a:pt x="461" y="1436"/>
                      <a:pt x="480" y="1665"/>
                    </a:cubicBezTo>
                    <a:cubicBezTo>
                      <a:pt x="481" y="1683"/>
                      <a:pt x="508" y="1699"/>
                      <a:pt x="525" y="1695"/>
                    </a:cubicBezTo>
                    <a:cubicBezTo>
                      <a:pt x="556" y="1687"/>
                      <a:pt x="575" y="1655"/>
                      <a:pt x="600" y="1635"/>
                    </a:cubicBezTo>
                    <a:cubicBezTo>
                      <a:pt x="628" y="1565"/>
                      <a:pt x="642" y="1498"/>
                      <a:pt x="660" y="1425"/>
                    </a:cubicBezTo>
                    <a:cubicBezTo>
                      <a:pt x="665" y="1470"/>
                      <a:pt x="639" y="1533"/>
                      <a:pt x="675" y="1560"/>
                    </a:cubicBezTo>
                    <a:cubicBezTo>
                      <a:pt x="702" y="1580"/>
                      <a:pt x="691" y="1487"/>
                      <a:pt x="720" y="1470"/>
                    </a:cubicBezTo>
                    <a:cubicBezTo>
                      <a:pt x="735" y="1461"/>
                      <a:pt x="740" y="1500"/>
                      <a:pt x="750" y="1515"/>
                    </a:cubicBezTo>
                    <a:cubicBezTo>
                      <a:pt x="755" y="1540"/>
                      <a:pt x="759" y="1565"/>
                      <a:pt x="765" y="1590"/>
                    </a:cubicBezTo>
                    <a:cubicBezTo>
                      <a:pt x="769" y="1610"/>
                      <a:pt x="764" y="1638"/>
                      <a:pt x="780" y="1650"/>
                    </a:cubicBezTo>
                    <a:cubicBezTo>
                      <a:pt x="793" y="1659"/>
                      <a:pt x="810" y="1640"/>
                      <a:pt x="825" y="1635"/>
                    </a:cubicBezTo>
                    <a:cubicBezTo>
                      <a:pt x="830" y="1589"/>
                      <a:pt x="859" y="1401"/>
                      <a:pt x="825" y="1350"/>
                    </a:cubicBezTo>
                    <a:cubicBezTo>
                      <a:pt x="813" y="1332"/>
                      <a:pt x="795" y="1380"/>
                      <a:pt x="780" y="1395"/>
                    </a:cubicBezTo>
                    <a:cubicBezTo>
                      <a:pt x="795" y="1415"/>
                      <a:pt x="800" y="1459"/>
                      <a:pt x="825" y="1455"/>
                    </a:cubicBezTo>
                    <a:cubicBezTo>
                      <a:pt x="896" y="1442"/>
                      <a:pt x="950" y="1359"/>
                      <a:pt x="990" y="1305"/>
                    </a:cubicBezTo>
                    <a:cubicBezTo>
                      <a:pt x="1006" y="1508"/>
                      <a:pt x="988" y="1453"/>
                      <a:pt x="1035" y="1605"/>
                    </a:cubicBezTo>
                    <a:cubicBezTo>
                      <a:pt x="1044" y="1635"/>
                      <a:pt x="1065" y="1695"/>
                      <a:pt x="1065" y="1695"/>
                    </a:cubicBezTo>
                    <a:cubicBezTo>
                      <a:pt x="1085" y="1685"/>
                      <a:pt x="1109" y="1681"/>
                      <a:pt x="1125" y="1665"/>
                    </a:cubicBezTo>
                    <a:cubicBezTo>
                      <a:pt x="1177" y="1613"/>
                      <a:pt x="1198" y="1523"/>
                      <a:pt x="1215" y="1455"/>
                    </a:cubicBezTo>
                    <a:cubicBezTo>
                      <a:pt x="1235" y="1535"/>
                      <a:pt x="1240" y="1615"/>
                      <a:pt x="1260" y="1695"/>
                    </a:cubicBezTo>
                    <a:cubicBezTo>
                      <a:pt x="1287" y="1641"/>
                      <a:pt x="1309" y="1612"/>
                      <a:pt x="1305" y="1545"/>
                    </a:cubicBezTo>
                    <a:cubicBezTo>
                      <a:pt x="1302" y="1484"/>
                      <a:pt x="1318" y="1408"/>
                      <a:pt x="1275" y="1365"/>
                    </a:cubicBezTo>
                    <a:cubicBezTo>
                      <a:pt x="1236" y="1326"/>
                      <a:pt x="1285" y="1475"/>
                      <a:pt x="1290" y="1530"/>
                    </a:cubicBezTo>
                    <a:cubicBezTo>
                      <a:pt x="1300" y="1510"/>
                      <a:pt x="1309" y="1489"/>
                      <a:pt x="1320" y="1470"/>
                    </a:cubicBezTo>
                    <a:cubicBezTo>
                      <a:pt x="1329" y="1454"/>
                      <a:pt x="1335" y="1415"/>
                      <a:pt x="1350" y="1425"/>
                    </a:cubicBezTo>
                    <a:cubicBezTo>
                      <a:pt x="1371" y="1439"/>
                      <a:pt x="1360" y="1475"/>
                      <a:pt x="1365" y="1500"/>
                    </a:cubicBezTo>
                    <a:cubicBezTo>
                      <a:pt x="1478" y="1425"/>
                      <a:pt x="1371" y="1477"/>
                      <a:pt x="1425" y="1680"/>
                    </a:cubicBezTo>
                    <a:cubicBezTo>
                      <a:pt x="1429" y="1695"/>
                      <a:pt x="1455" y="1690"/>
                      <a:pt x="1470" y="1695"/>
                    </a:cubicBezTo>
                    <a:cubicBezTo>
                      <a:pt x="1512" y="1526"/>
                      <a:pt x="1504" y="1616"/>
                      <a:pt x="1485" y="1425"/>
                    </a:cubicBezTo>
                    <a:cubicBezTo>
                      <a:pt x="1480" y="1460"/>
                      <a:pt x="1467" y="1495"/>
                      <a:pt x="1470" y="1530"/>
                    </a:cubicBezTo>
                    <a:cubicBezTo>
                      <a:pt x="1473" y="1569"/>
                      <a:pt x="1521" y="1674"/>
                      <a:pt x="1545" y="1710"/>
                    </a:cubicBezTo>
                    <a:cubicBezTo>
                      <a:pt x="1608" y="1605"/>
                      <a:pt x="1608" y="1614"/>
                      <a:pt x="1725" y="1575"/>
                    </a:cubicBezTo>
                    <a:cubicBezTo>
                      <a:pt x="1715" y="1540"/>
                      <a:pt x="1730" y="1482"/>
                      <a:pt x="1695" y="1470"/>
                    </a:cubicBezTo>
                    <a:cubicBezTo>
                      <a:pt x="1658" y="1458"/>
                      <a:pt x="1629" y="1564"/>
                      <a:pt x="1620" y="1590"/>
                    </a:cubicBezTo>
                    <a:cubicBezTo>
                      <a:pt x="1630" y="1645"/>
                      <a:pt x="1613" y="1713"/>
                      <a:pt x="1650" y="1755"/>
                    </a:cubicBezTo>
                    <a:cubicBezTo>
                      <a:pt x="1671" y="1779"/>
                      <a:pt x="1714" y="1744"/>
                      <a:pt x="1740" y="1725"/>
                    </a:cubicBezTo>
                    <a:cubicBezTo>
                      <a:pt x="1772" y="1702"/>
                      <a:pt x="1790" y="1665"/>
                      <a:pt x="1815" y="1635"/>
                    </a:cubicBezTo>
                    <a:cubicBezTo>
                      <a:pt x="1916" y="1312"/>
                      <a:pt x="1921" y="1043"/>
                      <a:pt x="1935" y="705"/>
                    </a:cubicBezTo>
                    <a:cubicBezTo>
                      <a:pt x="1922" y="399"/>
                      <a:pt x="1902" y="287"/>
                      <a:pt x="1845" y="0"/>
                    </a:cubicBezTo>
                    <a:cubicBezTo>
                      <a:pt x="1797" y="626"/>
                      <a:pt x="1851" y="1256"/>
                      <a:pt x="1950" y="1875"/>
                    </a:cubicBezTo>
                    <a:cubicBezTo>
                      <a:pt x="2006" y="2224"/>
                      <a:pt x="1933" y="2128"/>
                      <a:pt x="2070" y="2265"/>
                    </a:cubicBezTo>
                    <a:cubicBezTo>
                      <a:pt x="2148" y="1954"/>
                      <a:pt x="2162" y="1656"/>
                      <a:pt x="2175" y="1335"/>
                    </a:cubicBezTo>
                    <a:cubicBezTo>
                      <a:pt x="2170" y="1135"/>
                      <a:pt x="2097" y="545"/>
                      <a:pt x="2160" y="735"/>
                    </a:cubicBezTo>
                    <a:cubicBezTo>
                      <a:pt x="2285" y="1111"/>
                      <a:pt x="2115" y="1605"/>
                      <a:pt x="2205" y="1335"/>
                    </a:cubicBezTo>
                    <a:cubicBezTo>
                      <a:pt x="2219" y="1376"/>
                      <a:pt x="2238" y="1414"/>
                      <a:pt x="2250" y="1455"/>
                    </a:cubicBezTo>
                    <a:cubicBezTo>
                      <a:pt x="2271" y="1524"/>
                      <a:pt x="2269" y="1574"/>
                      <a:pt x="2310" y="1635"/>
                    </a:cubicBezTo>
                    <a:cubicBezTo>
                      <a:pt x="2315" y="1605"/>
                      <a:pt x="2303" y="1567"/>
                      <a:pt x="2325" y="1545"/>
                    </a:cubicBezTo>
                    <a:cubicBezTo>
                      <a:pt x="2340" y="1530"/>
                      <a:pt x="2336" y="1585"/>
                      <a:pt x="2340" y="1605"/>
                    </a:cubicBezTo>
                    <a:cubicBezTo>
                      <a:pt x="2365" y="1730"/>
                      <a:pt x="2337" y="1659"/>
                      <a:pt x="2385" y="1755"/>
                    </a:cubicBezTo>
                    <a:cubicBezTo>
                      <a:pt x="2390" y="1740"/>
                      <a:pt x="2400" y="1710"/>
                      <a:pt x="2400" y="1710"/>
                    </a:cubicBez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aphicFrame>
            <p:nvGraphicFramePr>
              <p:cNvPr id="1031" name="Object 7"/>
              <p:cNvGraphicFramePr>
                <a:graphicFrameLocks noChangeAspect="1"/>
              </p:cNvGraphicFramePr>
              <p:nvPr/>
            </p:nvGraphicFramePr>
            <p:xfrm>
              <a:off x="2497" y="1957"/>
              <a:ext cx="1975" cy="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497" name="Picture" r:id="rId4" imgW="1016640" imgH="915120" progId="Word.Picture.8">
                      <p:embed/>
                    </p:oleObj>
                  </mc:Choice>
                  <mc:Fallback>
                    <p:oleObj name="Picture" r:id="rId4" imgW="1016640" imgH="915120" progId="Word.Picture.8">
                      <p:embed/>
                      <p:pic>
                        <p:nvPicPr>
                          <p:cNvPr id="1031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lum bright="6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7" y="1957"/>
                            <a:ext cx="1975" cy="2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3333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1785926"/>
          </a:xfrm>
        </p:spPr>
        <p:txBody>
          <a:bodyPr>
            <a:normAutofit/>
          </a:bodyPr>
          <a:lstStyle/>
          <a:p>
            <a:r>
              <a:rPr lang="pl-PL" sz="3600" dirty="0" smtClean="0"/>
              <a:t>Wykład: </a:t>
            </a:r>
            <a:r>
              <a:rPr lang="pl-PL" sz="3600" i="1" dirty="0" smtClean="0"/>
              <a:t>"Biologia i chemia-molekułą życia" </a:t>
            </a:r>
            <a:r>
              <a:rPr lang="pl-PL" sz="3600" dirty="0" smtClean="0"/>
              <a:t>- dr n. med. Marzena Wątek</a:t>
            </a:r>
            <a:endParaRPr lang="pl-PL" sz="3600" dirty="0"/>
          </a:p>
        </p:txBody>
      </p:sp>
      <p:pic>
        <p:nvPicPr>
          <p:cNvPr id="55300" name="Picture 4" descr="Zdjęcie użytkownika VI Liceum Ogólnokształcące im. Juliusza Słowackiego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1272" y="1708360"/>
            <a:ext cx="7650733" cy="4694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341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82550"/>
            <a:ext cx="1187623" cy="6775450"/>
            <a:chOff x="517" y="130"/>
            <a:chExt cx="2160" cy="1746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17" y="1570"/>
              <a:ext cx="540" cy="16020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17" y="130"/>
              <a:ext cx="2160" cy="4320"/>
              <a:chOff x="697" y="157"/>
              <a:chExt cx="4071" cy="8385"/>
            </a:xfrm>
          </p:grpSpPr>
          <p:pic>
            <p:nvPicPr>
              <p:cNvPr id="1029" name="Picture 5" descr="pióro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6000" contrast="-86000"/>
              </a:blip>
              <a:srcRect/>
              <a:stretch>
                <a:fillRect/>
              </a:stretch>
            </p:blipFill>
            <p:spPr bwMode="auto">
              <a:xfrm>
                <a:off x="697" y="157"/>
                <a:ext cx="2821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 rot="-1025225">
                <a:off x="2368" y="6277"/>
                <a:ext cx="2400" cy="2265"/>
              </a:xfrm>
              <a:custGeom>
                <a:avLst/>
                <a:gdLst/>
                <a:ahLst/>
                <a:cxnLst>
                  <a:cxn ang="0">
                    <a:pos x="15" y="600"/>
                  </a:cxn>
                  <a:cxn ang="0">
                    <a:pos x="105" y="630"/>
                  </a:cxn>
                  <a:cxn ang="0">
                    <a:pos x="285" y="0"/>
                  </a:cxn>
                  <a:cxn ang="0">
                    <a:pos x="150" y="990"/>
                  </a:cxn>
                  <a:cxn ang="0">
                    <a:pos x="240" y="1305"/>
                  </a:cxn>
                  <a:cxn ang="0">
                    <a:pos x="180" y="1575"/>
                  </a:cxn>
                  <a:cxn ang="0">
                    <a:pos x="255" y="1410"/>
                  </a:cxn>
                  <a:cxn ang="0">
                    <a:pos x="450" y="1140"/>
                  </a:cxn>
                  <a:cxn ang="0">
                    <a:pos x="480" y="1665"/>
                  </a:cxn>
                  <a:cxn ang="0">
                    <a:pos x="600" y="1635"/>
                  </a:cxn>
                  <a:cxn ang="0">
                    <a:pos x="675" y="1560"/>
                  </a:cxn>
                  <a:cxn ang="0">
                    <a:pos x="750" y="1515"/>
                  </a:cxn>
                  <a:cxn ang="0">
                    <a:pos x="780" y="1650"/>
                  </a:cxn>
                  <a:cxn ang="0">
                    <a:pos x="825" y="1350"/>
                  </a:cxn>
                  <a:cxn ang="0">
                    <a:pos x="825" y="1455"/>
                  </a:cxn>
                  <a:cxn ang="0">
                    <a:pos x="1035" y="1605"/>
                  </a:cxn>
                  <a:cxn ang="0">
                    <a:pos x="1125" y="1665"/>
                  </a:cxn>
                  <a:cxn ang="0">
                    <a:pos x="1260" y="1695"/>
                  </a:cxn>
                  <a:cxn ang="0">
                    <a:pos x="1275" y="1365"/>
                  </a:cxn>
                  <a:cxn ang="0">
                    <a:pos x="1320" y="1470"/>
                  </a:cxn>
                  <a:cxn ang="0">
                    <a:pos x="1365" y="1500"/>
                  </a:cxn>
                  <a:cxn ang="0">
                    <a:pos x="1470" y="1695"/>
                  </a:cxn>
                  <a:cxn ang="0">
                    <a:pos x="1470" y="1530"/>
                  </a:cxn>
                  <a:cxn ang="0">
                    <a:pos x="1725" y="1575"/>
                  </a:cxn>
                  <a:cxn ang="0">
                    <a:pos x="1620" y="1590"/>
                  </a:cxn>
                  <a:cxn ang="0">
                    <a:pos x="1740" y="1725"/>
                  </a:cxn>
                  <a:cxn ang="0">
                    <a:pos x="1935" y="705"/>
                  </a:cxn>
                  <a:cxn ang="0">
                    <a:pos x="1950" y="1875"/>
                  </a:cxn>
                  <a:cxn ang="0">
                    <a:pos x="2175" y="1335"/>
                  </a:cxn>
                  <a:cxn ang="0">
                    <a:pos x="2205" y="1335"/>
                  </a:cxn>
                  <a:cxn ang="0">
                    <a:pos x="2310" y="1635"/>
                  </a:cxn>
                  <a:cxn ang="0">
                    <a:pos x="2340" y="1605"/>
                  </a:cxn>
                  <a:cxn ang="0">
                    <a:pos x="2400" y="1710"/>
                  </a:cxn>
                </a:cxnLst>
                <a:rect l="0" t="0" r="r" b="b"/>
                <a:pathLst>
                  <a:path w="2400" h="2265">
                    <a:moveTo>
                      <a:pt x="0" y="300"/>
                    </a:moveTo>
                    <a:cubicBezTo>
                      <a:pt x="5" y="400"/>
                      <a:pt x="6" y="500"/>
                      <a:pt x="15" y="600"/>
                    </a:cubicBezTo>
                    <a:cubicBezTo>
                      <a:pt x="16" y="616"/>
                      <a:pt x="15" y="640"/>
                      <a:pt x="30" y="645"/>
                    </a:cubicBezTo>
                    <a:cubicBezTo>
                      <a:pt x="54" y="653"/>
                      <a:pt x="80" y="635"/>
                      <a:pt x="105" y="630"/>
                    </a:cubicBezTo>
                    <a:cubicBezTo>
                      <a:pt x="235" y="529"/>
                      <a:pt x="349" y="435"/>
                      <a:pt x="390" y="270"/>
                    </a:cubicBezTo>
                    <a:cubicBezTo>
                      <a:pt x="367" y="118"/>
                      <a:pt x="402" y="58"/>
                      <a:pt x="285" y="0"/>
                    </a:cubicBezTo>
                    <a:cubicBezTo>
                      <a:pt x="152" y="67"/>
                      <a:pt x="165" y="189"/>
                      <a:pt x="135" y="330"/>
                    </a:cubicBezTo>
                    <a:cubicBezTo>
                      <a:pt x="112" y="659"/>
                      <a:pt x="111" y="537"/>
                      <a:pt x="150" y="990"/>
                    </a:cubicBezTo>
                    <a:cubicBezTo>
                      <a:pt x="157" y="1070"/>
                      <a:pt x="158" y="1152"/>
                      <a:pt x="180" y="1230"/>
                    </a:cubicBezTo>
                    <a:cubicBezTo>
                      <a:pt x="189" y="1261"/>
                      <a:pt x="223" y="1278"/>
                      <a:pt x="240" y="1305"/>
                    </a:cubicBezTo>
                    <a:cubicBezTo>
                      <a:pt x="281" y="1369"/>
                      <a:pt x="318" y="1422"/>
                      <a:pt x="360" y="1485"/>
                    </a:cubicBezTo>
                    <a:cubicBezTo>
                      <a:pt x="348" y="1513"/>
                      <a:pt x="292" y="1735"/>
                      <a:pt x="180" y="1575"/>
                    </a:cubicBezTo>
                    <a:cubicBezTo>
                      <a:pt x="154" y="1537"/>
                      <a:pt x="191" y="1482"/>
                      <a:pt x="210" y="1440"/>
                    </a:cubicBezTo>
                    <a:cubicBezTo>
                      <a:pt x="217" y="1424"/>
                      <a:pt x="241" y="1422"/>
                      <a:pt x="255" y="1410"/>
                    </a:cubicBezTo>
                    <a:cubicBezTo>
                      <a:pt x="306" y="1367"/>
                      <a:pt x="358" y="1322"/>
                      <a:pt x="405" y="1275"/>
                    </a:cubicBezTo>
                    <a:cubicBezTo>
                      <a:pt x="417" y="1229"/>
                      <a:pt x="441" y="1187"/>
                      <a:pt x="450" y="1140"/>
                    </a:cubicBezTo>
                    <a:cubicBezTo>
                      <a:pt x="460" y="1086"/>
                      <a:pt x="460" y="1030"/>
                      <a:pt x="465" y="975"/>
                    </a:cubicBezTo>
                    <a:cubicBezTo>
                      <a:pt x="470" y="1205"/>
                      <a:pt x="461" y="1436"/>
                      <a:pt x="480" y="1665"/>
                    </a:cubicBezTo>
                    <a:cubicBezTo>
                      <a:pt x="481" y="1683"/>
                      <a:pt x="508" y="1699"/>
                      <a:pt x="525" y="1695"/>
                    </a:cubicBezTo>
                    <a:cubicBezTo>
                      <a:pt x="556" y="1687"/>
                      <a:pt x="575" y="1655"/>
                      <a:pt x="600" y="1635"/>
                    </a:cubicBezTo>
                    <a:cubicBezTo>
                      <a:pt x="628" y="1565"/>
                      <a:pt x="642" y="1498"/>
                      <a:pt x="660" y="1425"/>
                    </a:cubicBezTo>
                    <a:cubicBezTo>
                      <a:pt x="665" y="1470"/>
                      <a:pt x="639" y="1533"/>
                      <a:pt x="675" y="1560"/>
                    </a:cubicBezTo>
                    <a:cubicBezTo>
                      <a:pt x="702" y="1580"/>
                      <a:pt x="691" y="1487"/>
                      <a:pt x="720" y="1470"/>
                    </a:cubicBezTo>
                    <a:cubicBezTo>
                      <a:pt x="735" y="1461"/>
                      <a:pt x="740" y="1500"/>
                      <a:pt x="750" y="1515"/>
                    </a:cubicBezTo>
                    <a:cubicBezTo>
                      <a:pt x="755" y="1540"/>
                      <a:pt x="759" y="1565"/>
                      <a:pt x="765" y="1590"/>
                    </a:cubicBezTo>
                    <a:cubicBezTo>
                      <a:pt x="769" y="1610"/>
                      <a:pt x="764" y="1638"/>
                      <a:pt x="780" y="1650"/>
                    </a:cubicBezTo>
                    <a:cubicBezTo>
                      <a:pt x="793" y="1659"/>
                      <a:pt x="810" y="1640"/>
                      <a:pt x="825" y="1635"/>
                    </a:cubicBezTo>
                    <a:cubicBezTo>
                      <a:pt x="830" y="1589"/>
                      <a:pt x="859" y="1401"/>
                      <a:pt x="825" y="1350"/>
                    </a:cubicBezTo>
                    <a:cubicBezTo>
                      <a:pt x="813" y="1332"/>
                      <a:pt x="795" y="1380"/>
                      <a:pt x="780" y="1395"/>
                    </a:cubicBezTo>
                    <a:cubicBezTo>
                      <a:pt x="795" y="1415"/>
                      <a:pt x="800" y="1459"/>
                      <a:pt x="825" y="1455"/>
                    </a:cubicBezTo>
                    <a:cubicBezTo>
                      <a:pt x="896" y="1442"/>
                      <a:pt x="950" y="1359"/>
                      <a:pt x="990" y="1305"/>
                    </a:cubicBezTo>
                    <a:cubicBezTo>
                      <a:pt x="1006" y="1508"/>
                      <a:pt x="988" y="1453"/>
                      <a:pt x="1035" y="1605"/>
                    </a:cubicBezTo>
                    <a:cubicBezTo>
                      <a:pt x="1044" y="1635"/>
                      <a:pt x="1065" y="1695"/>
                      <a:pt x="1065" y="1695"/>
                    </a:cubicBezTo>
                    <a:cubicBezTo>
                      <a:pt x="1085" y="1685"/>
                      <a:pt x="1109" y="1681"/>
                      <a:pt x="1125" y="1665"/>
                    </a:cubicBezTo>
                    <a:cubicBezTo>
                      <a:pt x="1177" y="1613"/>
                      <a:pt x="1198" y="1523"/>
                      <a:pt x="1215" y="1455"/>
                    </a:cubicBezTo>
                    <a:cubicBezTo>
                      <a:pt x="1235" y="1535"/>
                      <a:pt x="1240" y="1615"/>
                      <a:pt x="1260" y="1695"/>
                    </a:cubicBezTo>
                    <a:cubicBezTo>
                      <a:pt x="1287" y="1641"/>
                      <a:pt x="1309" y="1612"/>
                      <a:pt x="1305" y="1545"/>
                    </a:cubicBezTo>
                    <a:cubicBezTo>
                      <a:pt x="1302" y="1484"/>
                      <a:pt x="1318" y="1408"/>
                      <a:pt x="1275" y="1365"/>
                    </a:cubicBezTo>
                    <a:cubicBezTo>
                      <a:pt x="1236" y="1326"/>
                      <a:pt x="1285" y="1475"/>
                      <a:pt x="1290" y="1530"/>
                    </a:cubicBezTo>
                    <a:cubicBezTo>
                      <a:pt x="1300" y="1510"/>
                      <a:pt x="1309" y="1489"/>
                      <a:pt x="1320" y="1470"/>
                    </a:cubicBezTo>
                    <a:cubicBezTo>
                      <a:pt x="1329" y="1454"/>
                      <a:pt x="1335" y="1415"/>
                      <a:pt x="1350" y="1425"/>
                    </a:cubicBezTo>
                    <a:cubicBezTo>
                      <a:pt x="1371" y="1439"/>
                      <a:pt x="1360" y="1475"/>
                      <a:pt x="1365" y="1500"/>
                    </a:cubicBezTo>
                    <a:cubicBezTo>
                      <a:pt x="1478" y="1425"/>
                      <a:pt x="1371" y="1477"/>
                      <a:pt x="1425" y="1680"/>
                    </a:cubicBezTo>
                    <a:cubicBezTo>
                      <a:pt x="1429" y="1695"/>
                      <a:pt x="1455" y="1690"/>
                      <a:pt x="1470" y="1695"/>
                    </a:cubicBezTo>
                    <a:cubicBezTo>
                      <a:pt x="1512" y="1526"/>
                      <a:pt x="1504" y="1616"/>
                      <a:pt x="1485" y="1425"/>
                    </a:cubicBezTo>
                    <a:cubicBezTo>
                      <a:pt x="1480" y="1460"/>
                      <a:pt x="1467" y="1495"/>
                      <a:pt x="1470" y="1530"/>
                    </a:cubicBezTo>
                    <a:cubicBezTo>
                      <a:pt x="1473" y="1569"/>
                      <a:pt x="1521" y="1674"/>
                      <a:pt x="1545" y="1710"/>
                    </a:cubicBezTo>
                    <a:cubicBezTo>
                      <a:pt x="1608" y="1605"/>
                      <a:pt x="1608" y="1614"/>
                      <a:pt x="1725" y="1575"/>
                    </a:cubicBezTo>
                    <a:cubicBezTo>
                      <a:pt x="1715" y="1540"/>
                      <a:pt x="1730" y="1482"/>
                      <a:pt x="1695" y="1470"/>
                    </a:cubicBezTo>
                    <a:cubicBezTo>
                      <a:pt x="1658" y="1458"/>
                      <a:pt x="1629" y="1564"/>
                      <a:pt x="1620" y="1590"/>
                    </a:cubicBezTo>
                    <a:cubicBezTo>
                      <a:pt x="1630" y="1645"/>
                      <a:pt x="1613" y="1713"/>
                      <a:pt x="1650" y="1755"/>
                    </a:cubicBezTo>
                    <a:cubicBezTo>
                      <a:pt x="1671" y="1779"/>
                      <a:pt x="1714" y="1744"/>
                      <a:pt x="1740" y="1725"/>
                    </a:cubicBezTo>
                    <a:cubicBezTo>
                      <a:pt x="1772" y="1702"/>
                      <a:pt x="1790" y="1665"/>
                      <a:pt x="1815" y="1635"/>
                    </a:cubicBezTo>
                    <a:cubicBezTo>
                      <a:pt x="1916" y="1312"/>
                      <a:pt x="1921" y="1043"/>
                      <a:pt x="1935" y="705"/>
                    </a:cubicBezTo>
                    <a:cubicBezTo>
                      <a:pt x="1922" y="399"/>
                      <a:pt x="1902" y="287"/>
                      <a:pt x="1845" y="0"/>
                    </a:cubicBezTo>
                    <a:cubicBezTo>
                      <a:pt x="1797" y="626"/>
                      <a:pt x="1851" y="1256"/>
                      <a:pt x="1950" y="1875"/>
                    </a:cubicBezTo>
                    <a:cubicBezTo>
                      <a:pt x="2006" y="2224"/>
                      <a:pt x="1933" y="2128"/>
                      <a:pt x="2070" y="2265"/>
                    </a:cubicBezTo>
                    <a:cubicBezTo>
                      <a:pt x="2148" y="1954"/>
                      <a:pt x="2162" y="1656"/>
                      <a:pt x="2175" y="1335"/>
                    </a:cubicBezTo>
                    <a:cubicBezTo>
                      <a:pt x="2170" y="1135"/>
                      <a:pt x="2097" y="545"/>
                      <a:pt x="2160" y="735"/>
                    </a:cubicBezTo>
                    <a:cubicBezTo>
                      <a:pt x="2285" y="1111"/>
                      <a:pt x="2115" y="1605"/>
                      <a:pt x="2205" y="1335"/>
                    </a:cubicBezTo>
                    <a:cubicBezTo>
                      <a:pt x="2219" y="1376"/>
                      <a:pt x="2238" y="1414"/>
                      <a:pt x="2250" y="1455"/>
                    </a:cubicBezTo>
                    <a:cubicBezTo>
                      <a:pt x="2271" y="1524"/>
                      <a:pt x="2269" y="1574"/>
                      <a:pt x="2310" y="1635"/>
                    </a:cubicBezTo>
                    <a:cubicBezTo>
                      <a:pt x="2315" y="1605"/>
                      <a:pt x="2303" y="1567"/>
                      <a:pt x="2325" y="1545"/>
                    </a:cubicBezTo>
                    <a:cubicBezTo>
                      <a:pt x="2340" y="1530"/>
                      <a:pt x="2336" y="1585"/>
                      <a:pt x="2340" y="1605"/>
                    </a:cubicBezTo>
                    <a:cubicBezTo>
                      <a:pt x="2365" y="1730"/>
                      <a:pt x="2337" y="1659"/>
                      <a:pt x="2385" y="1755"/>
                    </a:cubicBezTo>
                    <a:cubicBezTo>
                      <a:pt x="2390" y="1740"/>
                      <a:pt x="2400" y="1710"/>
                      <a:pt x="2400" y="1710"/>
                    </a:cubicBez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aphicFrame>
            <p:nvGraphicFramePr>
              <p:cNvPr id="1031" name="Object 7"/>
              <p:cNvGraphicFramePr>
                <a:graphicFrameLocks noChangeAspect="1"/>
              </p:cNvGraphicFramePr>
              <p:nvPr/>
            </p:nvGraphicFramePr>
            <p:xfrm>
              <a:off x="2497" y="1957"/>
              <a:ext cx="1975" cy="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521" name="Picture" r:id="rId4" imgW="1016640" imgH="915120" progId="Word.Picture.8">
                      <p:embed/>
                    </p:oleObj>
                  </mc:Choice>
                  <mc:Fallback>
                    <p:oleObj name="Picture" r:id="rId4" imgW="1016640" imgH="915120" progId="Word.Picture.8">
                      <p:embed/>
                      <p:pic>
                        <p:nvPicPr>
                          <p:cNvPr id="1031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lum bright="6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7" y="1957"/>
                            <a:ext cx="1975" cy="2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3333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1785926"/>
          </a:xfrm>
        </p:spPr>
        <p:txBody>
          <a:bodyPr>
            <a:normAutofit/>
          </a:bodyPr>
          <a:lstStyle/>
          <a:p>
            <a:r>
              <a:rPr lang="pl-PL" sz="3600" dirty="0" smtClean="0"/>
              <a:t>Wykład: </a:t>
            </a:r>
            <a:r>
              <a:rPr lang="pl-PL" sz="3600" i="1" dirty="0" smtClean="0"/>
              <a:t>"Biologia, chemia-molekułą życia" </a:t>
            </a:r>
            <a:r>
              <a:rPr lang="pl-PL" sz="3600" dirty="0" smtClean="0"/>
              <a:t>- dr n. med. Marzena Wątek</a:t>
            </a:r>
            <a:endParaRPr lang="pl-PL" sz="3600" dirty="0"/>
          </a:p>
        </p:txBody>
      </p:sp>
      <p:pic>
        <p:nvPicPr>
          <p:cNvPr id="56324" name="Picture 4" descr="Zdjęcie użytkownika VI Liceum Ogólnokształcące im. Juliusza Słowackiego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1273" y="1662872"/>
            <a:ext cx="7471254" cy="4980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83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82550"/>
            <a:ext cx="1187623" cy="6775450"/>
            <a:chOff x="517" y="130"/>
            <a:chExt cx="2160" cy="1746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17" y="1570"/>
              <a:ext cx="540" cy="16020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17" y="130"/>
              <a:ext cx="2160" cy="4320"/>
              <a:chOff x="697" y="157"/>
              <a:chExt cx="4071" cy="8385"/>
            </a:xfrm>
          </p:grpSpPr>
          <p:pic>
            <p:nvPicPr>
              <p:cNvPr id="1029" name="Picture 5" descr="pióro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6000" contrast="-86000"/>
              </a:blip>
              <a:srcRect/>
              <a:stretch>
                <a:fillRect/>
              </a:stretch>
            </p:blipFill>
            <p:spPr bwMode="auto">
              <a:xfrm>
                <a:off x="697" y="157"/>
                <a:ext cx="2821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 rot="-1025225">
                <a:off x="2368" y="6277"/>
                <a:ext cx="2400" cy="2265"/>
              </a:xfrm>
              <a:custGeom>
                <a:avLst/>
                <a:gdLst/>
                <a:ahLst/>
                <a:cxnLst>
                  <a:cxn ang="0">
                    <a:pos x="15" y="600"/>
                  </a:cxn>
                  <a:cxn ang="0">
                    <a:pos x="105" y="630"/>
                  </a:cxn>
                  <a:cxn ang="0">
                    <a:pos x="285" y="0"/>
                  </a:cxn>
                  <a:cxn ang="0">
                    <a:pos x="150" y="990"/>
                  </a:cxn>
                  <a:cxn ang="0">
                    <a:pos x="240" y="1305"/>
                  </a:cxn>
                  <a:cxn ang="0">
                    <a:pos x="180" y="1575"/>
                  </a:cxn>
                  <a:cxn ang="0">
                    <a:pos x="255" y="1410"/>
                  </a:cxn>
                  <a:cxn ang="0">
                    <a:pos x="450" y="1140"/>
                  </a:cxn>
                  <a:cxn ang="0">
                    <a:pos x="480" y="1665"/>
                  </a:cxn>
                  <a:cxn ang="0">
                    <a:pos x="600" y="1635"/>
                  </a:cxn>
                  <a:cxn ang="0">
                    <a:pos x="675" y="1560"/>
                  </a:cxn>
                  <a:cxn ang="0">
                    <a:pos x="750" y="1515"/>
                  </a:cxn>
                  <a:cxn ang="0">
                    <a:pos x="780" y="1650"/>
                  </a:cxn>
                  <a:cxn ang="0">
                    <a:pos x="825" y="1350"/>
                  </a:cxn>
                  <a:cxn ang="0">
                    <a:pos x="825" y="1455"/>
                  </a:cxn>
                  <a:cxn ang="0">
                    <a:pos x="1035" y="1605"/>
                  </a:cxn>
                  <a:cxn ang="0">
                    <a:pos x="1125" y="1665"/>
                  </a:cxn>
                  <a:cxn ang="0">
                    <a:pos x="1260" y="1695"/>
                  </a:cxn>
                  <a:cxn ang="0">
                    <a:pos x="1275" y="1365"/>
                  </a:cxn>
                  <a:cxn ang="0">
                    <a:pos x="1320" y="1470"/>
                  </a:cxn>
                  <a:cxn ang="0">
                    <a:pos x="1365" y="1500"/>
                  </a:cxn>
                  <a:cxn ang="0">
                    <a:pos x="1470" y="1695"/>
                  </a:cxn>
                  <a:cxn ang="0">
                    <a:pos x="1470" y="1530"/>
                  </a:cxn>
                  <a:cxn ang="0">
                    <a:pos x="1725" y="1575"/>
                  </a:cxn>
                  <a:cxn ang="0">
                    <a:pos x="1620" y="1590"/>
                  </a:cxn>
                  <a:cxn ang="0">
                    <a:pos x="1740" y="1725"/>
                  </a:cxn>
                  <a:cxn ang="0">
                    <a:pos x="1935" y="705"/>
                  </a:cxn>
                  <a:cxn ang="0">
                    <a:pos x="1950" y="1875"/>
                  </a:cxn>
                  <a:cxn ang="0">
                    <a:pos x="2175" y="1335"/>
                  </a:cxn>
                  <a:cxn ang="0">
                    <a:pos x="2205" y="1335"/>
                  </a:cxn>
                  <a:cxn ang="0">
                    <a:pos x="2310" y="1635"/>
                  </a:cxn>
                  <a:cxn ang="0">
                    <a:pos x="2340" y="1605"/>
                  </a:cxn>
                  <a:cxn ang="0">
                    <a:pos x="2400" y="1710"/>
                  </a:cxn>
                </a:cxnLst>
                <a:rect l="0" t="0" r="r" b="b"/>
                <a:pathLst>
                  <a:path w="2400" h="2265">
                    <a:moveTo>
                      <a:pt x="0" y="300"/>
                    </a:moveTo>
                    <a:cubicBezTo>
                      <a:pt x="5" y="400"/>
                      <a:pt x="6" y="500"/>
                      <a:pt x="15" y="600"/>
                    </a:cubicBezTo>
                    <a:cubicBezTo>
                      <a:pt x="16" y="616"/>
                      <a:pt x="15" y="640"/>
                      <a:pt x="30" y="645"/>
                    </a:cubicBezTo>
                    <a:cubicBezTo>
                      <a:pt x="54" y="653"/>
                      <a:pt x="80" y="635"/>
                      <a:pt x="105" y="630"/>
                    </a:cubicBezTo>
                    <a:cubicBezTo>
                      <a:pt x="235" y="529"/>
                      <a:pt x="349" y="435"/>
                      <a:pt x="390" y="270"/>
                    </a:cubicBezTo>
                    <a:cubicBezTo>
                      <a:pt x="367" y="118"/>
                      <a:pt x="402" y="58"/>
                      <a:pt x="285" y="0"/>
                    </a:cubicBezTo>
                    <a:cubicBezTo>
                      <a:pt x="152" y="67"/>
                      <a:pt x="165" y="189"/>
                      <a:pt x="135" y="330"/>
                    </a:cubicBezTo>
                    <a:cubicBezTo>
                      <a:pt x="112" y="659"/>
                      <a:pt x="111" y="537"/>
                      <a:pt x="150" y="990"/>
                    </a:cubicBezTo>
                    <a:cubicBezTo>
                      <a:pt x="157" y="1070"/>
                      <a:pt x="158" y="1152"/>
                      <a:pt x="180" y="1230"/>
                    </a:cubicBezTo>
                    <a:cubicBezTo>
                      <a:pt x="189" y="1261"/>
                      <a:pt x="223" y="1278"/>
                      <a:pt x="240" y="1305"/>
                    </a:cubicBezTo>
                    <a:cubicBezTo>
                      <a:pt x="281" y="1369"/>
                      <a:pt x="318" y="1422"/>
                      <a:pt x="360" y="1485"/>
                    </a:cubicBezTo>
                    <a:cubicBezTo>
                      <a:pt x="348" y="1513"/>
                      <a:pt x="292" y="1735"/>
                      <a:pt x="180" y="1575"/>
                    </a:cubicBezTo>
                    <a:cubicBezTo>
                      <a:pt x="154" y="1537"/>
                      <a:pt x="191" y="1482"/>
                      <a:pt x="210" y="1440"/>
                    </a:cubicBezTo>
                    <a:cubicBezTo>
                      <a:pt x="217" y="1424"/>
                      <a:pt x="241" y="1422"/>
                      <a:pt x="255" y="1410"/>
                    </a:cubicBezTo>
                    <a:cubicBezTo>
                      <a:pt x="306" y="1367"/>
                      <a:pt x="358" y="1322"/>
                      <a:pt x="405" y="1275"/>
                    </a:cubicBezTo>
                    <a:cubicBezTo>
                      <a:pt x="417" y="1229"/>
                      <a:pt x="441" y="1187"/>
                      <a:pt x="450" y="1140"/>
                    </a:cubicBezTo>
                    <a:cubicBezTo>
                      <a:pt x="460" y="1086"/>
                      <a:pt x="460" y="1030"/>
                      <a:pt x="465" y="975"/>
                    </a:cubicBezTo>
                    <a:cubicBezTo>
                      <a:pt x="470" y="1205"/>
                      <a:pt x="461" y="1436"/>
                      <a:pt x="480" y="1665"/>
                    </a:cubicBezTo>
                    <a:cubicBezTo>
                      <a:pt x="481" y="1683"/>
                      <a:pt x="508" y="1699"/>
                      <a:pt x="525" y="1695"/>
                    </a:cubicBezTo>
                    <a:cubicBezTo>
                      <a:pt x="556" y="1687"/>
                      <a:pt x="575" y="1655"/>
                      <a:pt x="600" y="1635"/>
                    </a:cubicBezTo>
                    <a:cubicBezTo>
                      <a:pt x="628" y="1565"/>
                      <a:pt x="642" y="1498"/>
                      <a:pt x="660" y="1425"/>
                    </a:cubicBezTo>
                    <a:cubicBezTo>
                      <a:pt x="665" y="1470"/>
                      <a:pt x="639" y="1533"/>
                      <a:pt x="675" y="1560"/>
                    </a:cubicBezTo>
                    <a:cubicBezTo>
                      <a:pt x="702" y="1580"/>
                      <a:pt x="691" y="1487"/>
                      <a:pt x="720" y="1470"/>
                    </a:cubicBezTo>
                    <a:cubicBezTo>
                      <a:pt x="735" y="1461"/>
                      <a:pt x="740" y="1500"/>
                      <a:pt x="750" y="1515"/>
                    </a:cubicBezTo>
                    <a:cubicBezTo>
                      <a:pt x="755" y="1540"/>
                      <a:pt x="759" y="1565"/>
                      <a:pt x="765" y="1590"/>
                    </a:cubicBezTo>
                    <a:cubicBezTo>
                      <a:pt x="769" y="1610"/>
                      <a:pt x="764" y="1638"/>
                      <a:pt x="780" y="1650"/>
                    </a:cubicBezTo>
                    <a:cubicBezTo>
                      <a:pt x="793" y="1659"/>
                      <a:pt x="810" y="1640"/>
                      <a:pt x="825" y="1635"/>
                    </a:cubicBezTo>
                    <a:cubicBezTo>
                      <a:pt x="830" y="1589"/>
                      <a:pt x="859" y="1401"/>
                      <a:pt x="825" y="1350"/>
                    </a:cubicBezTo>
                    <a:cubicBezTo>
                      <a:pt x="813" y="1332"/>
                      <a:pt x="795" y="1380"/>
                      <a:pt x="780" y="1395"/>
                    </a:cubicBezTo>
                    <a:cubicBezTo>
                      <a:pt x="795" y="1415"/>
                      <a:pt x="800" y="1459"/>
                      <a:pt x="825" y="1455"/>
                    </a:cubicBezTo>
                    <a:cubicBezTo>
                      <a:pt x="896" y="1442"/>
                      <a:pt x="950" y="1359"/>
                      <a:pt x="990" y="1305"/>
                    </a:cubicBezTo>
                    <a:cubicBezTo>
                      <a:pt x="1006" y="1508"/>
                      <a:pt x="988" y="1453"/>
                      <a:pt x="1035" y="1605"/>
                    </a:cubicBezTo>
                    <a:cubicBezTo>
                      <a:pt x="1044" y="1635"/>
                      <a:pt x="1065" y="1695"/>
                      <a:pt x="1065" y="1695"/>
                    </a:cubicBezTo>
                    <a:cubicBezTo>
                      <a:pt x="1085" y="1685"/>
                      <a:pt x="1109" y="1681"/>
                      <a:pt x="1125" y="1665"/>
                    </a:cubicBezTo>
                    <a:cubicBezTo>
                      <a:pt x="1177" y="1613"/>
                      <a:pt x="1198" y="1523"/>
                      <a:pt x="1215" y="1455"/>
                    </a:cubicBezTo>
                    <a:cubicBezTo>
                      <a:pt x="1235" y="1535"/>
                      <a:pt x="1240" y="1615"/>
                      <a:pt x="1260" y="1695"/>
                    </a:cubicBezTo>
                    <a:cubicBezTo>
                      <a:pt x="1287" y="1641"/>
                      <a:pt x="1309" y="1612"/>
                      <a:pt x="1305" y="1545"/>
                    </a:cubicBezTo>
                    <a:cubicBezTo>
                      <a:pt x="1302" y="1484"/>
                      <a:pt x="1318" y="1408"/>
                      <a:pt x="1275" y="1365"/>
                    </a:cubicBezTo>
                    <a:cubicBezTo>
                      <a:pt x="1236" y="1326"/>
                      <a:pt x="1285" y="1475"/>
                      <a:pt x="1290" y="1530"/>
                    </a:cubicBezTo>
                    <a:cubicBezTo>
                      <a:pt x="1300" y="1510"/>
                      <a:pt x="1309" y="1489"/>
                      <a:pt x="1320" y="1470"/>
                    </a:cubicBezTo>
                    <a:cubicBezTo>
                      <a:pt x="1329" y="1454"/>
                      <a:pt x="1335" y="1415"/>
                      <a:pt x="1350" y="1425"/>
                    </a:cubicBezTo>
                    <a:cubicBezTo>
                      <a:pt x="1371" y="1439"/>
                      <a:pt x="1360" y="1475"/>
                      <a:pt x="1365" y="1500"/>
                    </a:cubicBezTo>
                    <a:cubicBezTo>
                      <a:pt x="1478" y="1425"/>
                      <a:pt x="1371" y="1477"/>
                      <a:pt x="1425" y="1680"/>
                    </a:cubicBezTo>
                    <a:cubicBezTo>
                      <a:pt x="1429" y="1695"/>
                      <a:pt x="1455" y="1690"/>
                      <a:pt x="1470" y="1695"/>
                    </a:cubicBezTo>
                    <a:cubicBezTo>
                      <a:pt x="1512" y="1526"/>
                      <a:pt x="1504" y="1616"/>
                      <a:pt x="1485" y="1425"/>
                    </a:cubicBezTo>
                    <a:cubicBezTo>
                      <a:pt x="1480" y="1460"/>
                      <a:pt x="1467" y="1495"/>
                      <a:pt x="1470" y="1530"/>
                    </a:cubicBezTo>
                    <a:cubicBezTo>
                      <a:pt x="1473" y="1569"/>
                      <a:pt x="1521" y="1674"/>
                      <a:pt x="1545" y="1710"/>
                    </a:cubicBezTo>
                    <a:cubicBezTo>
                      <a:pt x="1608" y="1605"/>
                      <a:pt x="1608" y="1614"/>
                      <a:pt x="1725" y="1575"/>
                    </a:cubicBezTo>
                    <a:cubicBezTo>
                      <a:pt x="1715" y="1540"/>
                      <a:pt x="1730" y="1482"/>
                      <a:pt x="1695" y="1470"/>
                    </a:cubicBezTo>
                    <a:cubicBezTo>
                      <a:pt x="1658" y="1458"/>
                      <a:pt x="1629" y="1564"/>
                      <a:pt x="1620" y="1590"/>
                    </a:cubicBezTo>
                    <a:cubicBezTo>
                      <a:pt x="1630" y="1645"/>
                      <a:pt x="1613" y="1713"/>
                      <a:pt x="1650" y="1755"/>
                    </a:cubicBezTo>
                    <a:cubicBezTo>
                      <a:pt x="1671" y="1779"/>
                      <a:pt x="1714" y="1744"/>
                      <a:pt x="1740" y="1725"/>
                    </a:cubicBezTo>
                    <a:cubicBezTo>
                      <a:pt x="1772" y="1702"/>
                      <a:pt x="1790" y="1665"/>
                      <a:pt x="1815" y="1635"/>
                    </a:cubicBezTo>
                    <a:cubicBezTo>
                      <a:pt x="1916" y="1312"/>
                      <a:pt x="1921" y="1043"/>
                      <a:pt x="1935" y="705"/>
                    </a:cubicBezTo>
                    <a:cubicBezTo>
                      <a:pt x="1922" y="399"/>
                      <a:pt x="1902" y="287"/>
                      <a:pt x="1845" y="0"/>
                    </a:cubicBezTo>
                    <a:cubicBezTo>
                      <a:pt x="1797" y="626"/>
                      <a:pt x="1851" y="1256"/>
                      <a:pt x="1950" y="1875"/>
                    </a:cubicBezTo>
                    <a:cubicBezTo>
                      <a:pt x="2006" y="2224"/>
                      <a:pt x="1933" y="2128"/>
                      <a:pt x="2070" y="2265"/>
                    </a:cubicBezTo>
                    <a:cubicBezTo>
                      <a:pt x="2148" y="1954"/>
                      <a:pt x="2162" y="1656"/>
                      <a:pt x="2175" y="1335"/>
                    </a:cubicBezTo>
                    <a:cubicBezTo>
                      <a:pt x="2170" y="1135"/>
                      <a:pt x="2097" y="545"/>
                      <a:pt x="2160" y="735"/>
                    </a:cubicBezTo>
                    <a:cubicBezTo>
                      <a:pt x="2285" y="1111"/>
                      <a:pt x="2115" y="1605"/>
                      <a:pt x="2205" y="1335"/>
                    </a:cubicBezTo>
                    <a:cubicBezTo>
                      <a:pt x="2219" y="1376"/>
                      <a:pt x="2238" y="1414"/>
                      <a:pt x="2250" y="1455"/>
                    </a:cubicBezTo>
                    <a:cubicBezTo>
                      <a:pt x="2271" y="1524"/>
                      <a:pt x="2269" y="1574"/>
                      <a:pt x="2310" y="1635"/>
                    </a:cubicBezTo>
                    <a:cubicBezTo>
                      <a:pt x="2315" y="1605"/>
                      <a:pt x="2303" y="1567"/>
                      <a:pt x="2325" y="1545"/>
                    </a:cubicBezTo>
                    <a:cubicBezTo>
                      <a:pt x="2340" y="1530"/>
                      <a:pt x="2336" y="1585"/>
                      <a:pt x="2340" y="1605"/>
                    </a:cubicBezTo>
                    <a:cubicBezTo>
                      <a:pt x="2365" y="1730"/>
                      <a:pt x="2337" y="1659"/>
                      <a:pt x="2385" y="1755"/>
                    </a:cubicBezTo>
                    <a:cubicBezTo>
                      <a:pt x="2390" y="1740"/>
                      <a:pt x="2400" y="1710"/>
                      <a:pt x="2400" y="1710"/>
                    </a:cubicBez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aphicFrame>
            <p:nvGraphicFramePr>
              <p:cNvPr id="1031" name="Object 7"/>
              <p:cNvGraphicFramePr>
                <a:graphicFrameLocks noChangeAspect="1"/>
              </p:cNvGraphicFramePr>
              <p:nvPr/>
            </p:nvGraphicFramePr>
            <p:xfrm>
              <a:off x="2497" y="1957"/>
              <a:ext cx="1975" cy="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22" name="Picture" r:id="rId4" imgW="1016640" imgH="915120" progId="Word.Picture.8">
                      <p:embed/>
                    </p:oleObj>
                  </mc:Choice>
                  <mc:Fallback>
                    <p:oleObj name="Picture" r:id="rId4" imgW="1016640" imgH="915120" progId="Word.Picture.8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lum bright="6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7" y="1957"/>
                            <a:ext cx="1975" cy="2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3333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1143000"/>
          </a:xfrm>
        </p:spPr>
        <p:txBody>
          <a:bodyPr>
            <a:noAutofit/>
          </a:bodyPr>
          <a:lstStyle/>
          <a:p>
            <a:r>
              <a:rPr lang="pl-PL" sz="3600" dirty="0" smtClean="0"/>
              <a:t>Warsztaty chemiczne dla uczniów - innowacyjne techniki SSC - Krystian </a:t>
            </a:r>
            <a:r>
              <a:rPr lang="pl-PL" sz="3600" dirty="0" err="1" smtClean="0"/>
              <a:t>Ogeniewski</a:t>
            </a:r>
            <a:endParaRPr lang="pl-PL" sz="3600" dirty="0"/>
          </a:p>
        </p:txBody>
      </p:sp>
      <p:sp>
        <p:nvSpPr>
          <p:cNvPr id="10" name="Prostokąt 9"/>
          <p:cNvSpPr/>
          <p:nvPr/>
        </p:nvSpPr>
        <p:spPr>
          <a:xfrm>
            <a:off x="428596" y="6488668"/>
            <a:ext cx="2282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*</a:t>
            </a:r>
            <a:r>
              <a:rPr lang="pl-PL" dirty="0" err="1" smtClean="0"/>
              <a:t>small</a:t>
            </a:r>
            <a:r>
              <a:rPr lang="pl-PL" dirty="0" smtClean="0"/>
              <a:t> </a:t>
            </a:r>
            <a:r>
              <a:rPr lang="pl-PL" dirty="0" err="1" smtClean="0"/>
              <a:t>scale</a:t>
            </a:r>
            <a:r>
              <a:rPr lang="pl-PL" dirty="0" smtClean="0"/>
              <a:t> </a:t>
            </a:r>
            <a:r>
              <a:rPr lang="pl-PL" dirty="0" err="1" smtClean="0"/>
              <a:t>chemistry</a:t>
            </a:r>
            <a:endParaRPr lang="pl-PL" dirty="0"/>
          </a:p>
        </p:txBody>
      </p:sp>
      <p:pic>
        <p:nvPicPr>
          <p:cNvPr id="17412" name="Picture 4" descr="Zdjęcie użytkownika VI Liceum Ogólnokształcące im. Juliusza Słowackiego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1272" y="1680696"/>
            <a:ext cx="7699223" cy="46997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82550"/>
            <a:ext cx="1187623" cy="6775450"/>
            <a:chOff x="517" y="130"/>
            <a:chExt cx="2160" cy="1746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17" y="1570"/>
              <a:ext cx="540" cy="16020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17" y="130"/>
              <a:ext cx="2160" cy="4320"/>
              <a:chOff x="697" y="157"/>
              <a:chExt cx="4071" cy="8385"/>
            </a:xfrm>
          </p:grpSpPr>
          <p:pic>
            <p:nvPicPr>
              <p:cNvPr id="1029" name="Picture 5" descr="pióro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6000" contrast="-86000"/>
              </a:blip>
              <a:srcRect/>
              <a:stretch>
                <a:fillRect/>
              </a:stretch>
            </p:blipFill>
            <p:spPr bwMode="auto">
              <a:xfrm>
                <a:off x="697" y="157"/>
                <a:ext cx="2821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 rot="-1025225">
                <a:off x="2368" y="6277"/>
                <a:ext cx="2400" cy="2265"/>
              </a:xfrm>
              <a:custGeom>
                <a:avLst/>
                <a:gdLst/>
                <a:ahLst/>
                <a:cxnLst>
                  <a:cxn ang="0">
                    <a:pos x="15" y="600"/>
                  </a:cxn>
                  <a:cxn ang="0">
                    <a:pos x="105" y="630"/>
                  </a:cxn>
                  <a:cxn ang="0">
                    <a:pos x="285" y="0"/>
                  </a:cxn>
                  <a:cxn ang="0">
                    <a:pos x="150" y="990"/>
                  </a:cxn>
                  <a:cxn ang="0">
                    <a:pos x="240" y="1305"/>
                  </a:cxn>
                  <a:cxn ang="0">
                    <a:pos x="180" y="1575"/>
                  </a:cxn>
                  <a:cxn ang="0">
                    <a:pos x="255" y="1410"/>
                  </a:cxn>
                  <a:cxn ang="0">
                    <a:pos x="450" y="1140"/>
                  </a:cxn>
                  <a:cxn ang="0">
                    <a:pos x="480" y="1665"/>
                  </a:cxn>
                  <a:cxn ang="0">
                    <a:pos x="600" y="1635"/>
                  </a:cxn>
                  <a:cxn ang="0">
                    <a:pos x="675" y="1560"/>
                  </a:cxn>
                  <a:cxn ang="0">
                    <a:pos x="750" y="1515"/>
                  </a:cxn>
                  <a:cxn ang="0">
                    <a:pos x="780" y="1650"/>
                  </a:cxn>
                  <a:cxn ang="0">
                    <a:pos x="825" y="1350"/>
                  </a:cxn>
                  <a:cxn ang="0">
                    <a:pos x="825" y="1455"/>
                  </a:cxn>
                  <a:cxn ang="0">
                    <a:pos x="1035" y="1605"/>
                  </a:cxn>
                  <a:cxn ang="0">
                    <a:pos x="1125" y="1665"/>
                  </a:cxn>
                  <a:cxn ang="0">
                    <a:pos x="1260" y="1695"/>
                  </a:cxn>
                  <a:cxn ang="0">
                    <a:pos x="1275" y="1365"/>
                  </a:cxn>
                  <a:cxn ang="0">
                    <a:pos x="1320" y="1470"/>
                  </a:cxn>
                  <a:cxn ang="0">
                    <a:pos x="1365" y="1500"/>
                  </a:cxn>
                  <a:cxn ang="0">
                    <a:pos x="1470" y="1695"/>
                  </a:cxn>
                  <a:cxn ang="0">
                    <a:pos x="1470" y="1530"/>
                  </a:cxn>
                  <a:cxn ang="0">
                    <a:pos x="1725" y="1575"/>
                  </a:cxn>
                  <a:cxn ang="0">
                    <a:pos x="1620" y="1590"/>
                  </a:cxn>
                  <a:cxn ang="0">
                    <a:pos x="1740" y="1725"/>
                  </a:cxn>
                  <a:cxn ang="0">
                    <a:pos x="1935" y="705"/>
                  </a:cxn>
                  <a:cxn ang="0">
                    <a:pos x="1950" y="1875"/>
                  </a:cxn>
                  <a:cxn ang="0">
                    <a:pos x="2175" y="1335"/>
                  </a:cxn>
                  <a:cxn ang="0">
                    <a:pos x="2205" y="1335"/>
                  </a:cxn>
                  <a:cxn ang="0">
                    <a:pos x="2310" y="1635"/>
                  </a:cxn>
                  <a:cxn ang="0">
                    <a:pos x="2340" y="1605"/>
                  </a:cxn>
                  <a:cxn ang="0">
                    <a:pos x="2400" y="1710"/>
                  </a:cxn>
                </a:cxnLst>
                <a:rect l="0" t="0" r="r" b="b"/>
                <a:pathLst>
                  <a:path w="2400" h="2265">
                    <a:moveTo>
                      <a:pt x="0" y="300"/>
                    </a:moveTo>
                    <a:cubicBezTo>
                      <a:pt x="5" y="400"/>
                      <a:pt x="6" y="500"/>
                      <a:pt x="15" y="600"/>
                    </a:cubicBezTo>
                    <a:cubicBezTo>
                      <a:pt x="16" y="616"/>
                      <a:pt x="15" y="640"/>
                      <a:pt x="30" y="645"/>
                    </a:cubicBezTo>
                    <a:cubicBezTo>
                      <a:pt x="54" y="653"/>
                      <a:pt x="80" y="635"/>
                      <a:pt x="105" y="630"/>
                    </a:cubicBezTo>
                    <a:cubicBezTo>
                      <a:pt x="235" y="529"/>
                      <a:pt x="349" y="435"/>
                      <a:pt x="390" y="270"/>
                    </a:cubicBezTo>
                    <a:cubicBezTo>
                      <a:pt x="367" y="118"/>
                      <a:pt x="402" y="58"/>
                      <a:pt x="285" y="0"/>
                    </a:cubicBezTo>
                    <a:cubicBezTo>
                      <a:pt x="152" y="67"/>
                      <a:pt x="165" y="189"/>
                      <a:pt x="135" y="330"/>
                    </a:cubicBezTo>
                    <a:cubicBezTo>
                      <a:pt x="112" y="659"/>
                      <a:pt x="111" y="537"/>
                      <a:pt x="150" y="990"/>
                    </a:cubicBezTo>
                    <a:cubicBezTo>
                      <a:pt x="157" y="1070"/>
                      <a:pt x="158" y="1152"/>
                      <a:pt x="180" y="1230"/>
                    </a:cubicBezTo>
                    <a:cubicBezTo>
                      <a:pt x="189" y="1261"/>
                      <a:pt x="223" y="1278"/>
                      <a:pt x="240" y="1305"/>
                    </a:cubicBezTo>
                    <a:cubicBezTo>
                      <a:pt x="281" y="1369"/>
                      <a:pt x="318" y="1422"/>
                      <a:pt x="360" y="1485"/>
                    </a:cubicBezTo>
                    <a:cubicBezTo>
                      <a:pt x="348" y="1513"/>
                      <a:pt x="292" y="1735"/>
                      <a:pt x="180" y="1575"/>
                    </a:cubicBezTo>
                    <a:cubicBezTo>
                      <a:pt x="154" y="1537"/>
                      <a:pt x="191" y="1482"/>
                      <a:pt x="210" y="1440"/>
                    </a:cubicBezTo>
                    <a:cubicBezTo>
                      <a:pt x="217" y="1424"/>
                      <a:pt x="241" y="1422"/>
                      <a:pt x="255" y="1410"/>
                    </a:cubicBezTo>
                    <a:cubicBezTo>
                      <a:pt x="306" y="1367"/>
                      <a:pt x="358" y="1322"/>
                      <a:pt x="405" y="1275"/>
                    </a:cubicBezTo>
                    <a:cubicBezTo>
                      <a:pt x="417" y="1229"/>
                      <a:pt x="441" y="1187"/>
                      <a:pt x="450" y="1140"/>
                    </a:cubicBezTo>
                    <a:cubicBezTo>
                      <a:pt x="460" y="1086"/>
                      <a:pt x="460" y="1030"/>
                      <a:pt x="465" y="975"/>
                    </a:cubicBezTo>
                    <a:cubicBezTo>
                      <a:pt x="470" y="1205"/>
                      <a:pt x="461" y="1436"/>
                      <a:pt x="480" y="1665"/>
                    </a:cubicBezTo>
                    <a:cubicBezTo>
                      <a:pt x="481" y="1683"/>
                      <a:pt x="508" y="1699"/>
                      <a:pt x="525" y="1695"/>
                    </a:cubicBezTo>
                    <a:cubicBezTo>
                      <a:pt x="556" y="1687"/>
                      <a:pt x="575" y="1655"/>
                      <a:pt x="600" y="1635"/>
                    </a:cubicBezTo>
                    <a:cubicBezTo>
                      <a:pt x="628" y="1565"/>
                      <a:pt x="642" y="1498"/>
                      <a:pt x="660" y="1425"/>
                    </a:cubicBezTo>
                    <a:cubicBezTo>
                      <a:pt x="665" y="1470"/>
                      <a:pt x="639" y="1533"/>
                      <a:pt x="675" y="1560"/>
                    </a:cubicBezTo>
                    <a:cubicBezTo>
                      <a:pt x="702" y="1580"/>
                      <a:pt x="691" y="1487"/>
                      <a:pt x="720" y="1470"/>
                    </a:cubicBezTo>
                    <a:cubicBezTo>
                      <a:pt x="735" y="1461"/>
                      <a:pt x="740" y="1500"/>
                      <a:pt x="750" y="1515"/>
                    </a:cubicBezTo>
                    <a:cubicBezTo>
                      <a:pt x="755" y="1540"/>
                      <a:pt x="759" y="1565"/>
                      <a:pt x="765" y="1590"/>
                    </a:cubicBezTo>
                    <a:cubicBezTo>
                      <a:pt x="769" y="1610"/>
                      <a:pt x="764" y="1638"/>
                      <a:pt x="780" y="1650"/>
                    </a:cubicBezTo>
                    <a:cubicBezTo>
                      <a:pt x="793" y="1659"/>
                      <a:pt x="810" y="1640"/>
                      <a:pt x="825" y="1635"/>
                    </a:cubicBezTo>
                    <a:cubicBezTo>
                      <a:pt x="830" y="1589"/>
                      <a:pt x="859" y="1401"/>
                      <a:pt x="825" y="1350"/>
                    </a:cubicBezTo>
                    <a:cubicBezTo>
                      <a:pt x="813" y="1332"/>
                      <a:pt x="795" y="1380"/>
                      <a:pt x="780" y="1395"/>
                    </a:cubicBezTo>
                    <a:cubicBezTo>
                      <a:pt x="795" y="1415"/>
                      <a:pt x="800" y="1459"/>
                      <a:pt x="825" y="1455"/>
                    </a:cubicBezTo>
                    <a:cubicBezTo>
                      <a:pt x="896" y="1442"/>
                      <a:pt x="950" y="1359"/>
                      <a:pt x="990" y="1305"/>
                    </a:cubicBezTo>
                    <a:cubicBezTo>
                      <a:pt x="1006" y="1508"/>
                      <a:pt x="988" y="1453"/>
                      <a:pt x="1035" y="1605"/>
                    </a:cubicBezTo>
                    <a:cubicBezTo>
                      <a:pt x="1044" y="1635"/>
                      <a:pt x="1065" y="1695"/>
                      <a:pt x="1065" y="1695"/>
                    </a:cubicBezTo>
                    <a:cubicBezTo>
                      <a:pt x="1085" y="1685"/>
                      <a:pt x="1109" y="1681"/>
                      <a:pt x="1125" y="1665"/>
                    </a:cubicBezTo>
                    <a:cubicBezTo>
                      <a:pt x="1177" y="1613"/>
                      <a:pt x="1198" y="1523"/>
                      <a:pt x="1215" y="1455"/>
                    </a:cubicBezTo>
                    <a:cubicBezTo>
                      <a:pt x="1235" y="1535"/>
                      <a:pt x="1240" y="1615"/>
                      <a:pt x="1260" y="1695"/>
                    </a:cubicBezTo>
                    <a:cubicBezTo>
                      <a:pt x="1287" y="1641"/>
                      <a:pt x="1309" y="1612"/>
                      <a:pt x="1305" y="1545"/>
                    </a:cubicBezTo>
                    <a:cubicBezTo>
                      <a:pt x="1302" y="1484"/>
                      <a:pt x="1318" y="1408"/>
                      <a:pt x="1275" y="1365"/>
                    </a:cubicBezTo>
                    <a:cubicBezTo>
                      <a:pt x="1236" y="1326"/>
                      <a:pt x="1285" y="1475"/>
                      <a:pt x="1290" y="1530"/>
                    </a:cubicBezTo>
                    <a:cubicBezTo>
                      <a:pt x="1300" y="1510"/>
                      <a:pt x="1309" y="1489"/>
                      <a:pt x="1320" y="1470"/>
                    </a:cubicBezTo>
                    <a:cubicBezTo>
                      <a:pt x="1329" y="1454"/>
                      <a:pt x="1335" y="1415"/>
                      <a:pt x="1350" y="1425"/>
                    </a:cubicBezTo>
                    <a:cubicBezTo>
                      <a:pt x="1371" y="1439"/>
                      <a:pt x="1360" y="1475"/>
                      <a:pt x="1365" y="1500"/>
                    </a:cubicBezTo>
                    <a:cubicBezTo>
                      <a:pt x="1478" y="1425"/>
                      <a:pt x="1371" y="1477"/>
                      <a:pt x="1425" y="1680"/>
                    </a:cubicBezTo>
                    <a:cubicBezTo>
                      <a:pt x="1429" y="1695"/>
                      <a:pt x="1455" y="1690"/>
                      <a:pt x="1470" y="1695"/>
                    </a:cubicBezTo>
                    <a:cubicBezTo>
                      <a:pt x="1512" y="1526"/>
                      <a:pt x="1504" y="1616"/>
                      <a:pt x="1485" y="1425"/>
                    </a:cubicBezTo>
                    <a:cubicBezTo>
                      <a:pt x="1480" y="1460"/>
                      <a:pt x="1467" y="1495"/>
                      <a:pt x="1470" y="1530"/>
                    </a:cubicBezTo>
                    <a:cubicBezTo>
                      <a:pt x="1473" y="1569"/>
                      <a:pt x="1521" y="1674"/>
                      <a:pt x="1545" y="1710"/>
                    </a:cubicBezTo>
                    <a:cubicBezTo>
                      <a:pt x="1608" y="1605"/>
                      <a:pt x="1608" y="1614"/>
                      <a:pt x="1725" y="1575"/>
                    </a:cubicBezTo>
                    <a:cubicBezTo>
                      <a:pt x="1715" y="1540"/>
                      <a:pt x="1730" y="1482"/>
                      <a:pt x="1695" y="1470"/>
                    </a:cubicBezTo>
                    <a:cubicBezTo>
                      <a:pt x="1658" y="1458"/>
                      <a:pt x="1629" y="1564"/>
                      <a:pt x="1620" y="1590"/>
                    </a:cubicBezTo>
                    <a:cubicBezTo>
                      <a:pt x="1630" y="1645"/>
                      <a:pt x="1613" y="1713"/>
                      <a:pt x="1650" y="1755"/>
                    </a:cubicBezTo>
                    <a:cubicBezTo>
                      <a:pt x="1671" y="1779"/>
                      <a:pt x="1714" y="1744"/>
                      <a:pt x="1740" y="1725"/>
                    </a:cubicBezTo>
                    <a:cubicBezTo>
                      <a:pt x="1772" y="1702"/>
                      <a:pt x="1790" y="1665"/>
                      <a:pt x="1815" y="1635"/>
                    </a:cubicBezTo>
                    <a:cubicBezTo>
                      <a:pt x="1916" y="1312"/>
                      <a:pt x="1921" y="1043"/>
                      <a:pt x="1935" y="705"/>
                    </a:cubicBezTo>
                    <a:cubicBezTo>
                      <a:pt x="1922" y="399"/>
                      <a:pt x="1902" y="287"/>
                      <a:pt x="1845" y="0"/>
                    </a:cubicBezTo>
                    <a:cubicBezTo>
                      <a:pt x="1797" y="626"/>
                      <a:pt x="1851" y="1256"/>
                      <a:pt x="1950" y="1875"/>
                    </a:cubicBezTo>
                    <a:cubicBezTo>
                      <a:pt x="2006" y="2224"/>
                      <a:pt x="1933" y="2128"/>
                      <a:pt x="2070" y="2265"/>
                    </a:cubicBezTo>
                    <a:cubicBezTo>
                      <a:pt x="2148" y="1954"/>
                      <a:pt x="2162" y="1656"/>
                      <a:pt x="2175" y="1335"/>
                    </a:cubicBezTo>
                    <a:cubicBezTo>
                      <a:pt x="2170" y="1135"/>
                      <a:pt x="2097" y="545"/>
                      <a:pt x="2160" y="735"/>
                    </a:cubicBezTo>
                    <a:cubicBezTo>
                      <a:pt x="2285" y="1111"/>
                      <a:pt x="2115" y="1605"/>
                      <a:pt x="2205" y="1335"/>
                    </a:cubicBezTo>
                    <a:cubicBezTo>
                      <a:pt x="2219" y="1376"/>
                      <a:pt x="2238" y="1414"/>
                      <a:pt x="2250" y="1455"/>
                    </a:cubicBezTo>
                    <a:cubicBezTo>
                      <a:pt x="2271" y="1524"/>
                      <a:pt x="2269" y="1574"/>
                      <a:pt x="2310" y="1635"/>
                    </a:cubicBezTo>
                    <a:cubicBezTo>
                      <a:pt x="2315" y="1605"/>
                      <a:pt x="2303" y="1567"/>
                      <a:pt x="2325" y="1545"/>
                    </a:cubicBezTo>
                    <a:cubicBezTo>
                      <a:pt x="2340" y="1530"/>
                      <a:pt x="2336" y="1585"/>
                      <a:pt x="2340" y="1605"/>
                    </a:cubicBezTo>
                    <a:cubicBezTo>
                      <a:pt x="2365" y="1730"/>
                      <a:pt x="2337" y="1659"/>
                      <a:pt x="2385" y="1755"/>
                    </a:cubicBezTo>
                    <a:cubicBezTo>
                      <a:pt x="2390" y="1740"/>
                      <a:pt x="2400" y="1710"/>
                      <a:pt x="2400" y="1710"/>
                    </a:cubicBez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aphicFrame>
            <p:nvGraphicFramePr>
              <p:cNvPr id="1031" name="Object 7"/>
              <p:cNvGraphicFramePr>
                <a:graphicFrameLocks noChangeAspect="1"/>
              </p:cNvGraphicFramePr>
              <p:nvPr/>
            </p:nvGraphicFramePr>
            <p:xfrm>
              <a:off x="2497" y="1957"/>
              <a:ext cx="1975" cy="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47" name="Picture" r:id="rId4" imgW="1016640" imgH="915120" progId="Word.Picture.8">
                      <p:embed/>
                    </p:oleObj>
                  </mc:Choice>
                  <mc:Fallback>
                    <p:oleObj name="Picture" r:id="rId4" imgW="1016640" imgH="915120" progId="Word.Picture.8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lum bright="6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7" y="1957"/>
                            <a:ext cx="1975" cy="2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3333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Autofit/>
          </a:bodyPr>
          <a:lstStyle/>
          <a:p>
            <a:r>
              <a:rPr lang="pl-PL" sz="3600" dirty="0" smtClean="0"/>
              <a:t>Warsztaty chemiczne dla uczniów - innowacyjne techniki SSC - Katarzyna Kostecka</a:t>
            </a:r>
            <a:endParaRPr lang="pl-PL" sz="3600" dirty="0"/>
          </a:p>
        </p:txBody>
      </p:sp>
      <p:sp>
        <p:nvSpPr>
          <p:cNvPr id="11" name="Prostokąt 10"/>
          <p:cNvSpPr/>
          <p:nvPr/>
        </p:nvSpPr>
        <p:spPr>
          <a:xfrm>
            <a:off x="285720" y="6488668"/>
            <a:ext cx="2282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*</a:t>
            </a:r>
            <a:r>
              <a:rPr lang="pl-PL" dirty="0" err="1" smtClean="0"/>
              <a:t>small</a:t>
            </a:r>
            <a:r>
              <a:rPr lang="pl-PL" dirty="0" smtClean="0"/>
              <a:t> </a:t>
            </a:r>
            <a:r>
              <a:rPr lang="pl-PL" dirty="0" err="1" smtClean="0"/>
              <a:t>scale</a:t>
            </a:r>
            <a:r>
              <a:rPr lang="pl-PL" dirty="0" smtClean="0"/>
              <a:t> </a:t>
            </a:r>
            <a:r>
              <a:rPr lang="pl-PL" dirty="0" err="1" smtClean="0"/>
              <a:t>chemistry</a:t>
            </a:r>
            <a:endParaRPr lang="pl-PL" dirty="0"/>
          </a:p>
        </p:txBody>
      </p:sp>
      <p:pic>
        <p:nvPicPr>
          <p:cNvPr id="18436" name="Picture 4" descr="Zdjęcie użytkownika VI Liceum Ogólnokształcące im. Juliusza Słowackiego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1273" y="1609726"/>
            <a:ext cx="7575183" cy="47727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82550"/>
            <a:ext cx="1187623" cy="6775450"/>
            <a:chOff x="517" y="130"/>
            <a:chExt cx="2160" cy="1746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17" y="1570"/>
              <a:ext cx="540" cy="16020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17" y="130"/>
              <a:ext cx="2160" cy="4320"/>
              <a:chOff x="697" y="157"/>
              <a:chExt cx="4071" cy="8385"/>
            </a:xfrm>
          </p:grpSpPr>
          <p:pic>
            <p:nvPicPr>
              <p:cNvPr id="1029" name="Picture 5" descr="pióro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6000" contrast="-86000"/>
              </a:blip>
              <a:srcRect/>
              <a:stretch>
                <a:fillRect/>
              </a:stretch>
            </p:blipFill>
            <p:spPr bwMode="auto">
              <a:xfrm>
                <a:off x="697" y="157"/>
                <a:ext cx="2821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 rot="-1025225">
                <a:off x="2368" y="6277"/>
                <a:ext cx="2400" cy="2265"/>
              </a:xfrm>
              <a:custGeom>
                <a:avLst/>
                <a:gdLst/>
                <a:ahLst/>
                <a:cxnLst>
                  <a:cxn ang="0">
                    <a:pos x="15" y="600"/>
                  </a:cxn>
                  <a:cxn ang="0">
                    <a:pos x="105" y="630"/>
                  </a:cxn>
                  <a:cxn ang="0">
                    <a:pos x="285" y="0"/>
                  </a:cxn>
                  <a:cxn ang="0">
                    <a:pos x="150" y="990"/>
                  </a:cxn>
                  <a:cxn ang="0">
                    <a:pos x="240" y="1305"/>
                  </a:cxn>
                  <a:cxn ang="0">
                    <a:pos x="180" y="1575"/>
                  </a:cxn>
                  <a:cxn ang="0">
                    <a:pos x="255" y="1410"/>
                  </a:cxn>
                  <a:cxn ang="0">
                    <a:pos x="450" y="1140"/>
                  </a:cxn>
                  <a:cxn ang="0">
                    <a:pos x="480" y="1665"/>
                  </a:cxn>
                  <a:cxn ang="0">
                    <a:pos x="600" y="1635"/>
                  </a:cxn>
                  <a:cxn ang="0">
                    <a:pos x="675" y="1560"/>
                  </a:cxn>
                  <a:cxn ang="0">
                    <a:pos x="750" y="1515"/>
                  </a:cxn>
                  <a:cxn ang="0">
                    <a:pos x="780" y="1650"/>
                  </a:cxn>
                  <a:cxn ang="0">
                    <a:pos x="825" y="1350"/>
                  </a:cxn>
                  <a:cxn ang="0">
                    <a:pos x="825" y="1455"/>
                  </a:cxn>
                  <a:cxn ang="0">
                    <a:pos x="1035" y="1605"/>
                  </a:cxn>
                  <a:cxn ang="0">
                    <a:pos x="1125" y="1665"/>
                  </a:cxn>
                  <a:cxn ang="0">
                    <a:pos x="1260" y="1695"/>
                  </a:cxn>
                  <a:cxn ang="0">
                    <a:pos x="1275" y="1365"/>
                  </a:cxn>
                  <a:cxn ang="0">
                    <a:pos x="1320" y="1470"/>
                  </a:cxn>
                  <a:cxn ang="0">
                    <a:pos x="1365" y="1500"/>
                  </a:cxn>
                  <a:cxn ang="0">
                    <a:pos x="1470" y="1695"/>
                  </a:cxn>
                  <a:cxn ang="0">
                    <a:pos x="1470" y="1530"/>
                  </a:cxn>
                  <a:cxn ang="0">
                    <a:pos x="1725" y="1575"/>
                  </a:cxn>
                  <a:cxn ang="0">
                    <a:pos x="1620" y="1590"/>
                  </a:cxn>
                  <a:cxn ang="0">
                    <a:pos x="1740" y="1725"/>
                  </a:cxn>
                  <a:cxn ang="0">
                    <a:pos x="1935" y="705"/>
                  </a:cxn>
                  <a:cxn ang="0">
                    <a:pos x="1950" y="1875"/>
                  </a:cxn>
                  <a:cxn ang="0">
                    <a:pos x="2175" y="1335"/>
                  </a:cxn>
                  <a:cxn ang="0">
                    <a:pos x="2205" y="1335"/>
                  </a:cxn>
                  <a:cxn ang="0">
                    <a:pos x="2310" y="1635"/>
                  </a:cxn>
                  <a:cxn ang="0">
                    <a:pos x="2340" y="1605"/>
                  </a:cxn>
                  <a:cxn ang="0">
                    <a:pos x="2400" y="1710"/>
                  </a:cxn>
                </a:cxnLst>
                <a:rect l="0" t="0" r="r" b="b"/>
                <a:pathLst>
                  <a:path w="2400" h="2265">
                    <a:moveTo>
                      <a:pt x="0" y="300"/>
                    </a:moveTo>
                    <a:cubicBezTo>
                      <a:pt x="5" y="400"/>
                      <a:pt x="6" y="500"/>
                      <a:pt x="15" y="600"/>
                    </a:cubicBezTo>
                    <a:cubicBezTo>
                      <a:pt x="16" y="616"/>
                      <a:pt x="15" y="640"/>
                      <a:pt x="30" y="645"/>
                    </a:cubicBezTo>
                    <a:cubicBezTo>
                      <a:pt x="54" y="653"/>
                      <a:pt x="80" y="635"/>
                      <a:pt x="105" y="630"/>
                    </a:cubicBezTo>
                    <a:cubicBezTo>
                      <a:pt x="235" y="529"/>
                      <a:pt x="349" y="435"/>
                      <a:pt x="390" y="270"/>
                    </a:cubicBezTo>
                    <a:cubicBezTo>
                      <a:pt x="367" y="118"/>
                      <a:pt x="402" y="58"/>
                      <a:pt x="285" y="0"/>
                    </a:cubicBezTo>
                    <a:cubicBezTo>
                      <a:pt x="152" y="67"/>
                      <a:pt x="165" y="189"/>
                      <a:pt x="135" y="330"/>
                    </a:cubicBezTo>
                    <a:cubicBezTo>
                      <a:pt x="112" y="659"/>
                      <a:pt x="111" y="537"/>
                      <a:pt x="150" y="990"/>
                    </a:cubicBezTo>
                    <a:cubicBezTo>
                      <a:pt x="157" y="1070"/>
                      <a:pt x="158" y="1152"/>
                      <a:pt x="180" y="1230"/>
                    </a:cubicBezTo>
                    <a:cubicBezTo>
                      <a:pt x="189" y="1261"/>
                      <a:pt x="223" y="1278"/>
                      <a:pt x="240" y="1305"/>
                    </a:cubicBezTo>
                    <a:cubicBezTo>
                      <a:pt x="281" y="1369"/>
                      <a:pt x="318" y="1422"/>
                      <a:pt x="360" y="1485"/>
                    </a:cubicBezTo>
                    <a:cubicBezTo>
                      <a:pt x="348" y="1513"/>
                      <a:pt x="292" y="1735"/>
                      <a:pt x="180" y="1575"/>
                    </a:cubicBezTo>
                    <a:cubicBezTo>
                      <a:pt x="154" y="1537"/>
                      <a:pt x="191" y="1482"/>
                      <a:pt x="210" y="1440"/>
                    </a:cubicBezTo>
                    <a:cubicBezTo>
                      <a:pt x="217" y="1424"/>
                      <a:pt x="241" y="1422"/>
                      <a:pt x="255" y="1410"/>
                    </a:cubicBezTo>
                    <a:cubicBezTo>
                      <a:pt x="306" y="1367"/>
                      <a:pt x="358" y="1322"/>
                      <a:pt x="405" y="1275"/>
                    </a:cubicBezTo>
                    <a:cubicBezTo>
                      <a:pt x="417" y="1229"/>
                      <a:pt x="441" y="1187"/>
                      <a:pt x="450" y="1140"/>
                    </a:cubicBezTo>
                    <a:cubicBezTo>
                      <a:pt x="460" y="1086"/>
                      <a:pt x="460" y="1030"/>
                      <a:pt x="465" y="975"/>
                    </a:cubicBezTo>
                    <a:cubicBezTo>
                      <a:pt x="470" y="1205"/>
                      <a:pt x="461" y="1436"/>
                      <a:pt x="480" y="1665"/>
                    </a:cubicBezTo>
                    <a:cubicBezTo>
                      <a:pt x="481" y="1683"/>
                      <a:pt x="508" y="1699"/>
                      <a:pt x="525" y="1695"/>
                    </a:cubicBezTo>
                    <a:cubicBezTo>
                      <a:pt x="556" y="1687"/>
                      <a:pt x="575" y="1655"/>
                      <a:pt x="600" y="1635"/>
                    </a:cubicBezTo>
                    <a:cubicBezTo>
                      <a:pt x="628" y="1565"/>
                      <a:pt x="642" y="1498"/>
                      <a:pt x="660" y="1425"/>
                    </a:cubicBezTo>
                    <a:cubicBezTo>
                      <a:pt x="665" y="1470"/>
                      <a:pt x="639" y="1533"/>
                      <a:pt x="675" y="1560"/>
                    </a:cubicBezTo>
                    <a:cubicBezTo>
                      <a:pt x="702" y="1580"/>
                      <a:pt x="691" y="1487"/>
                      <a:pt x="720" y="1470"/>
                    </a:cubicBezTo>
                    <a:cubicBezTo>
                      <a:pt x="735" y="1461"/>
                      <a:pt x="740" y="1500"/>
                      <a:pt x="750" y="1515"/>
                    </a:cubicBezTo>
                    <a:cubicBezTo>
                      <a:pt x="755" y="1540"/>
                      <a:pt x="759" y="1565"/>
                      <a:pt x="765" y="1590"/>
                    </a:cubicBezTo>
                    <a:cubicBezTo>
                      <a:pt x="769" y="1610"/>
                      <a:pt x="764" y="1638"/>
                      <a:pt x="780" y="1650"/>
                    </a:cubicBezTo>
                    <a:cubicBezTo>
                      <a:pt x="793" y="1659"/>
                      <a:pt x="810" y="1640"/>
                      <a:pt x="825" y="1635"/>
                    </a:cubicBezTo>
                    <a:cubicBezTo>
                      <a:pt x="830" y="1589"/>
                      <a:pt x="859" y="1401"/>
                      <a:pt x="825" y="1350"/>
                    </a:cubicBezTo>
                    <a:cubicBezTo>
                      <a:pt x="813" y="1332"/>
                      <a:pt x="795" y="1380"/>
                      <a:pt x="780" y="1395"/>
                    </a:cubicBezTo>
                    <a:cubicBezTo>
                      <a:pt x="795" y="1415"/>
                      <a:pt x="800" y="1459"/>
                      <a:pt x="825" y="1455"/>
                    </a:cubicBezTo>
                    <a:cubicBezTo>
                      <a:pt x="896" y="1442"/>
                      <a:pt x="950" y="1359"/>
                      <a:pt x="990" y="1305"/>
                    </a:cubicBezTo>
                    <a:cubicBezTo>
                      <a:pt x="1006" y="1508"/>
                      <a:pt x="988" y="1453"/>
                      <a:pt x="1035" y="1605"/>
                    </a:cubicBezTo>
                    <a:cubicBezTo>
                      <a:pt x="1044" y="1635"/>
                      <a:pt x="1065" y="1695"/>
                      <a:pt x="1065" y="1695"/>
                    </a:cubicBezTo>
                    <a:cubicBezTo>
                      <a:pt x="1085" y="1685"/>
                      <a:pt x="1109" y="1681"/>
                      <a:pt x="1125" y="1665"/>
                    </a:cubicBezTo>
                    <a:cubicBezTo>
                      <a:pt x="1177" y="1613"/>
                      <a:pt x="1198" y="1523"/>
                      <a:pt x="1215" y="1455"/>
                    </a:cubicBezTo>
                    <a:cubicBezTo>
                      <a:pt x="1235" y="1535"/>
                      <a:pt x="1240" y="1615"/>
                      <a:pt x="1260" y="1695"/>
                    </a:cubicBezTo>
                    <a:cubicBezTo>
                      <a:pt x="1287" y="1641"/>
                      <a:pt x="1309" y="1612"/>
                      <a:pt x="1305" y="1545"/>
                    </a:cubicBezTo>
                    <a:cubicBezTo>
                      <a:pt x="1302" y="1484"/>
                      <a:pt x="1318" y="1408"/>
                      <a:pt x="1275" y="1365"/>
                    </a:cubicBezTo>
                    <a:cubicBezTo>
                      <a:pt x="1236" y="1326"/>
                      <a:pt x="1285" y="1475"/>
                      <a:pt x="1290" y="1530"/>
                    </a:cubicBezTo>
                    <a:cubicBezTo>
                      <a:pt x="1300" y="1510"/>
                      <a:pt x="1309" y="1489"/>
                      <a:pt x="1320" y="1470"/>
                    </a:cubicBezTo>
                    <a:cubicBezTo>
                      <a:pt x="1329" y="1454"/>
                      <a:pt x="1335" y="1415"/>
                      <a:pt x="1350" y="1425"/>
                    </a:cubicBezTo>
                    <a:cubicBezTo>
                      <a:pt x="1371" y="1439"/>
                      <a:pt x="1360" y="1475"/>
                      <a:pt x="1365" y="1500"/>
                    </a:cubicBezTo>
                    <a:cubicBezTo>
                      <a:pt x="1478" y="1425"/>
                      <a:pt x="1371" y="1477"/>
                      <a:pt x="1425" y="1680"/>
                    </a:cubicBezTo>
                    <a:cubicBezTo>
                      <a:pt x="1429" y="1695"/>
                      <a:pt x="1455" y="1690"/>
                      <a:pt x="1470" y="1695"/>
                    </a:cubicBezTo>
                    <a:cubicBezTo>
                      <a:pt x="1512" y="1526"/>
                      <a:pt x="1504" y="1616"/>
                      <a:pt x="1485" y="1425"/>
                    </a:cubicBezTo>
                    <a:cubicBezTo>
                      <a:pt x="1480" y="1460"/>
                      <a:pt x="1467" y="1495"/>
                      <a:pt x="1470" y="1530"/>
                    </a:cubicBezTo>
                    <a:cubicBezTo>
                      <a:pt x="1473" y="1569"/>
                      <a:pt x="1521" y="1674"/>
                      <a:pt x="1545" y="1710"/>
                    </a:cubicBezTo>
                    <a:cubicBezTo>
                      <a:pt x="1608" y="1605"/>
                      <a:pt x="1608" y="1614"/>
                      <a:pt x="1725" y="1575"/>
                    </a:cubicBezTo>
                    <a:cubicBezTo>
                      <a:pt x="1715" y="1540"/>
                      <a:pt x="1730" y="1482"/>
                      <a:pt x="1695" y="1470"/>
                    </a:cubicBezTo>
                    <a:cubicBezTo>
                      <a:pt x="1658" y="1458"/>
                      <a:pt x="1629" y="1564"/>
                      <a:pt x="1620" y="1590"/>
                    </a:cubicBezTo>
                    <a:cubicBezTo>
                      <a:pt x="1630" y="1645"/>
                      <a:pt x="1613" y="1713"/>
                      <a:pt x="1650" y="1755"/>
                    </a:cubicBezTo>
                    <a:cubicBezTo>
                      <a:pt x="1671" y="1779"/>
                      <a:pt x="1714" y="1744"/>
                      <a:pt x="1740" y="1725"/>
                    </a:cubicBezTo>
                    <a:cubicBezTo>
                      <a:pt x="1772" y="1702"/>
                      <a:pt x="1790" y="1665"/>
                      <a:pt x="1815" y="1635"/>
                    </a:cubicBezTo>
                    <a:cubicBezTo>
                      <a:pt x="1916" y="1312"/>
                      <a:pt x="1921" y="1043"/>
                      <a:pt x="1935" y="705"/>
                    </a:cubicBezTo>
                    <a:cubicBezTo>
                      <a:pt x="1922" y="399"/>
                      <a:pt x="1902" y="287"/>
                      <a:pt x="1845" y="0"/>
                    </a:cubicBezTo>
                    <a:cubicBezTo>
                      <a:pt x="1797" y="626"/>
                      <a:pt x="1851" y="1256"/>
                      <a:pt x="1950" y="1875"/>
                    </a:cubicBezTo>
                    <a:cubicBezTo>
                      <a:pt x="2006" y="2224"/>
                      <a:pt x="1933" y="2128"/>
                      <a:pt x="2070" y="2265"/>
                    </a:cubicBezTo>
                    <a:cubicBezTo>
                      <a:pt x="2148" y="1954"/>
                      <a:pt x="2162" y="1656"/>
                      <a:pt x="2175" y="1335"/>
                    </a:cubicBezTo>
                    <a:cubicBezTo>
                      <a:pt x="2170" y="1135"/>
                      <a:pt x="2097" y="545"/>
                      <a:pt x="2160" y="735"/>
                    </a:cubicBezTo>
                    <a:cubicBezTo>
                      <a:pt x="2285" y="1111"/>
                      <a:pt x="2115" y="1605"/>
                      <a:pt x="2205" y="1335"/>
                    </a:cubicBezTo>
                    <a:cubicBezTo>
                      <a:pt x="2219" y="1376"/>
                      <a:pt x="2238" y="1414"/>
                      <a:pt x="2250" y="1455"/>
                    </a:cubicBezTo>
                    <a:cubicBezTo>
                      <a:pt x="2271" y="1524"/>
                      <a:pt x="2269" y="1574"/>
                      <a:pt x="2310" y="1635"/>
                    </a:cubicBezTo>
                    <a:cubicBezTo>
                      <a:pt x="2315" y="1605"/>
                      <a:pt x="2303" y="1567"/>
                      <a:pt x="2325" y="1545"/>
                    </a:cubicBezTo>
                    <a:cubicBezTo>
                      <a:pt x="2340" y="1530"/>
                      <a:pt x="2336" y="1585"/>
                      <a:pt x="2340" y="1605"/>
                    </a:cubicBezTo>
                    <a:cubicBezTo>
                      <a:pt x="2365" y="1730"/>
                      <a:pt x="2337" y="1659"/>
                      <a:pt x="2385" y="1755"/>
                    </a:cubicBezTo>
                    <a:cubicBezTo>
                      <a:pt x="2390" y="1740"/>
                      <a:pt x="2400" y="1710"/>
                      <a:pt x="2400" y="1710"/>
                    </a:cubicBez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aphicFrame>
            <p:nvGraphicFramePr>
              <p:cNvPr id="1031" name="Object 7"/>
              <p:cNvGraphicFramePr>
                <a:graphicFrameLocks noChangeAspect="1"/>
              </p:cNvGraphicFramePr>
              <p:nvPr/>
            </p:nvGraphicFramePr>
            <p:xfrm>
              <a:off x="2497" y="1957"/>
              <a:ext cx="1975" cy="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71" name="Picture" r:id="rId4" imgW="1016640" imgH="915120" progId="Word.Picture.8">
                      <p:embed/>
                    </p:oleObj>
                  </mc:Choice>
                  <mc:Fallback>
                    <p:oleObj name="Picture" r:id="rId4" imgW="1016640" imgH="915120" progId="Word.Picture.8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lum bright="6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7" y="1957"/>
                            <a:ext cx="1975" cy="2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3333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813192" y="188653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Warsztaty chemiczne dla uczniów</a:t>
            </a:r>
            <a:endParaRPr lang="pl-PL" sz="3600" dirty="0"/>
          </a:p>
        </p:txBody>
      </p:sp>
      <p:pic>
        <p:nvPicPr>
          <p:cNvPr id="19460" name="Picture 4" descr="Zdjęcie użytkownika VI Liceum Ogólnokształcące im. Juliusza Słowackiego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8195" y="1474775"/>
            <a:ext cx="7522332" cy="50148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7772400" cy="1326009"/>
          </a:xfrm>
        </p:spPr>
        <p:txBody>
          <a:bodyPr>
            <a:noAutofit/>
          </a:bodyPr>
          <a:lstStyle/>
          <a:p>
            <a:pPr algn="l"/>
            <a:r>
              <a:rPr lang="pl-PL" sz="7200" b="1" dirty="0" smtClean="0">
                <a:solidFill>
                  <a:srgbClr val="002060"/>
                </a:solidFill>
              </a:rPr>
              <a:t>Biologia i </a:t>
            </a:r>
            <a:r>
              <a:rPr lang="pl-PL" sz="7200" b="1" dirty="0">
                <a:solidFill>
                  <a:srgbClr val="002060"/>
                </a:solidFill>
              </a:rPr>
              <a:t>chemia – molekułą </a:t>
            </a:r>
            <a:r>
              <a:rPr lang="pl-PL" sz="7200" b="1" dirty="0" smtClean="0">
                <a:solidFill>
                  <a:srgbClr val="002060"/>
                </a:solidFill>
              </a:rPr>
              <a:t>życia</a:t>
            </a:r>
            <a:br>
              <a:rPr lang="pl-PL" sz="7200" b="1" dirty="0" smtClean="0">
                <a:solidFill>
                  <a:srgbClr val="002060"/>
                </a:solidFill>
              </a:rPr>
            </a:br>
            <a:r>
              <a:rPr lang="pl-PL" sz="6600" b="1" i="1" dirty="0" smtClean="0">
                <a:solidFill>
                  <a:srgbClr val="002060"/>
                </a:solidFill>
              </a:rPr>
              <a:t>edycja druga</a:t>
            </a:r>
            <a:endParaRPr lang="pl-PL" sz="6600" i="1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779912" y="6165304"/>
            <a:ext cx="4816624" cy="50405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pl-PL" dirty="0" smtClean="0"/>
              <a:t>Kielce, 13-14.03.2017 r.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193739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82550"/>
            <a:ext cx="1187623" cy="6775450"/>
            <a:chOff x="517" y="130"/>
            <a:chExt cx="2160" cy="1746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17" y="1570"/>
              <a:ext cx="540" cy="16020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517" y="130"/>
              <a:ext cx="2160" cy="4320"/>
              <a:chOff x="697" y="157"/>
              <a:chExt cx="4071" cy="8385"/>
            </a:xfrm>
          </p:grpSpPr>
          <p:pic>
            <p:nvPicPr>
              <p:cNvPr id="1029" name="Picture 5" descr="pióro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76000" contrast="-86000"/>
              </a:blip>
              <a:srcRect/>
              <a:stretch>
                <a:fillRect/>
              </a:stretch>
            </p:blipFill>
            <p:spPr bwMode="auto">
              <a:xfrm>
                <a:off x="697" y="157"/>
                <a:ext cx="2821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 rot="-1025225">
                <a:off x="2368" y="6277"/>
                <a:ext cx="2400" cy="2265"/>
              </a:xfrm>
              <a:custGeom>
                <a:avLst/>
                <a:gdLst/>
                <a:ahLst/>
                <a:cxnLst>
                  <a:cxn ang="0">
                    <a:pos x="15" y="600"/>
                  </a:cxn>
                  <a:cxn ang="0">
                    <a:pos x="105" y="630"/>
                  </a:cxn>
                  <a:cxn ang="0">
                    <a:pos x="285" y="0"/>
                  </a:cxn>
                  <a:cxn ang="0">
                    <a:pos x="150" y="990"/>
                  </a:cxn>
                  <a:cxn ang="0">
                    <a:pos x="240" y="1305"/>
                  </a:cxn>
                  <a:cxn ang="0">
                    <a:pos x="180" y="1575"/>
                  </a:cxn>
                  <a:cxn ang="0">
                    <a:pos x="255" y="1410"/>
                  </a:cxn>
                  <a:cxn ang="0">
                    <a:pos x="450" y="1140"/>
                  </a:cxn>
                  <a:cxn ang="0">
                    <a:pos x="480" y="1665"/>
                  </a:cxn>
                  <a:cxn ang="0">
                    <a:pos x="600" y="1635"/>
                  </a:cxn>
                  <a:cxn ang="0">
                    <a:pos x="675" y="1560"/>
                  </a:cxn>
                  <a:cxn ang="0">
                    <a:pos x="750" y="1515"/>
                  </a:cxn>
                  <a:cxn ang="0">
                    <a:pos x="780" y="1650"/>
                  </a:cxn>
                  <a:cxn ang="0">
                    <a:pos x="825" y="1350"/>
                  </a:cxn>
                  <a:cxn ang="0">
                    <a:pos x="825" y="1455"/>
                  </a:cxn>
                  <a:cxn ang="0">
                    <a:pos x="1035" y="1605"/>
                  </a:cxn>
                  <a:cxn ang="0">
                    <a:pos x="1125" y="1665"/>
                  </a:cxn>
                  <a:cxn ang="0">
                    <a:pos x="1260" y="1695"/>
                  </a:cxn>
                  <a:cxn ang="0">
                    <a:pos x="1275" y="1365"/>
                  </a:cxn>
                  <a:cxn ang="0">
                    <a:pos x="1320" y="1470"/>
                  </a:cxn>
                  <a:cxn ang="0">
                    <a:pos x="1365" y="1500"/>
                  </a:cxn>
                  <a:cxn ang="0">
                    <a:pos x="1470" y="1695"/>
                  </a:cxn>
                  <a:cxn ang="0">
                    <a:pos x="1470" y="1530"/>
                  </a:cxn>
                  <a:cxn ang="0">
                    <a:pos x="1725" y="1575"/>
                  </a:cxn>
                  <a:cxn ang="0">
                    <a:pos x="1620" y="1590"/>
                  </a:cxn>
                  <a:cxn ang="0">
                    <a:pos x="1740" y="1725"/>
                  </a:cxn>
                  <a:cxn ang="0">
                    <a:pos x="1935" y="705"/>
                  </a:cxn>
                  <a:cxn ang="0">
                    <a:pos x="1950" y="1875"/>
                  </a:cxn>
                  <a:cxn ang="0">
                    <a:pos x="2175" y="1335"/>
                  </a:cxn>
                  <a:cxn ang="0">
                    <a:pos x="2205" y="1335"/>
                  </a:cxn>
                  <a:cxn ang="0">
                    <a:pos x="2310" y="1635"/>
                  </a:cxn>
                  <a:cxn ang="0">
                    <a:pos x="2340" y="1605"/>
                  </a:cxn>
                  <a:cxn ang="0">
                    <a:pos x="2400" y="1710"/>
                  </a:cxn>
                </a:cxnLst>
                <a:rect l="0" t="0" r="r" b="b"/>
                <a:pathLst>
                  <a:path w="2400" h="2265">
                    <a:moveTo>
                      <a:pt x="0" y="300"/>
                    </a:moveTo>
                    <a:cubicBezTo>
                      <a:pt x="5" y="400"/>
                      <a:pt x="6" y="500"/>
                      <a:pt x="15" y="600"/>
                    </a:cubicBezTo>
                    <a:cubicBezTo>
                      <a:pt x="16" y="616"/>
                      <a:pt x="15" y="640"/>
                      <a:pt x="30" y="645"/>
                    </a:cubicBezTo>
                    <a:cubicBezTo>
                      <a:pt x="54" y="653"/>
                      <a:pt x="80" y="635"/>
                      <a:pt x="105" y="630"/>
                    </a:cubicBezTo>
                    <a:cubicBezTo>
                      <a:pt x="235" y="529"/>
                      <a:pt x="349" y="435"/>
                      <a:pt x="390" y="270"/>
                    </a:cubicBezTo>
                    <a:cubicBezTo>
                      <a:pt x="367" y="118"/>
                      <a:pt x="402" y="58"/>
                      <a:pt x="285" y="0"/>
                    </a:cubicBezTo>
                    <a:cubicBezTo>
                      <a:pt x="152" y="67"/>
                      <a:pt x="165" y="189"/>
                      <a:pt x="135" y="330"/>
                    </a:cubicBezTo>
                    <a:cubicBezTo>
                      <a:pt x="112" y="659"/>
                      <a:pt x="111" y="537"/>
                      <a:pt x="150" y="990"/>
                    </a:cubicBezTo>
                    <a:cubicBezTo>
                      <a:pt x="157" y="1070"/>
                      <a:pt x="158" y="1152"/>
                      <a:pt x="180" y="1230"/>
                    </a:cubicBezTo>
                    <a:cubicBezTo>
                      <a:pt x="189" y="1261"/>
                      <a:pt x="223" y="1278"/>
                      <a:pt x="240" y="1305"/>
                    </a:cubicBezTo>
                    <a:cubicBezTo>
                      <a:pt x="281" y="1369"/>
                      <a:pt x="318" y="1422"/>
                      <a:pt x="360" y="1485"/>
                    </a:cubicBezTo>
                    <a:cubicBezTo>
                      <a:pt x="348" y="1513"/>
                      <a:pt x="292" y="1735"/>
                      <a:pt x="180" y="1575"/>
                    </a:cubicBezTo>
                    <a:cubicBezTo>
                      <a:pt x="154" y="1537"/>
                      <a:pt x="191" y="1482"/>
                      <a:pt x="210" y="1440"/>
                    </a:cubicBezTo>
                    <a:cubicBezTo>
                      <a:pt x="217" y="1424"/>
                      <a:pt x="241" y="1422"/>
                      <a:pt x="255" y="1410"/>
                    </a:cubicBezTo>
                    <a:cubicBezTo>
                      <a:pt x="306" y="1367"/>
                      <a:pt x="358" y="1322"/>
                      <a:pt x="405" y="1275"/>
                    </a:cubicBezTo>
                    <a:cubicBezTo>
                      <a:pt x="417" y="1229"/>
                      <a:pt x="441" y="1187"/>
                      <a:pt x="450" y="1140"/>
                    </a:cubicBezTo>
                    <a:cubicBezTo>
                      <a:pt x="460" y="1086"/>
                      <a:pt x="460" y="1030"/>
                      <a:pt x="465" y="975"/>
                    </a:cubicBezTo>
                    <a:cubicBezTo>
                      <a:pt x="470" y="1205"/>
                      <a:pt x="461" y="1436"/>
                      <a:pt x="480" y="1665"/>
                    </a:cubicBezTo>
                    <a:cubicBezTo>
                      <a:pt x="481" y="1683"/>
                      <a:pt x="508" y="1699"/>
                      <a:pt x="525" y="1695"/>
                    </a:cubicBezTo>
                    <a:cubicBezTo>
                      <a:pt x="556" y="1687"/>
                      <a:pt x="575" y="1655"/>
                      <a:pt x="600" y="1635"/>
                    </a:cubicBezTo>
                    <a:cubicBezTo>
                      <a:pt x="628" y="1565"/>
                      <a:pt x="642" y="1498"/>
                      <a:pt x="660" y="1425"/>
                    </a:cubicBezTo>
                    <a:cubicBezTo>
                      <a:pt x="665" y="1470"/>
                      <a:pt x="639" y="1533"/>
                      <a:pt x="675" y="1560"/>
                    </a:cubicBezTo>
                    <a:cubicBezTo>
                      <a:pt x="702" y="1580"/>
                      <a:pt x="691" y="1487"/>
                      <a:pt x="720" y="1470"/>
                    </a:cubicBezTo>
                    <a:cubicBezTo>
                      <a:pt x="735" y="1461"/>
                      <a:pt x="740" y="1500"/>
                      <a:pt x="750" y="1515"/>
                    </a:cubicBezTo>
                    <a:cubicBezTo>
                      <a:pt x="755" y="1540"/>
                      <a:pt x="759" y="1565"/>
                      <a:pt x="765" y="1590"/>
                    </a:cubicBezTo>
                    <a:cubicBezTo>
                      <a:pt x="769" y="1610"/>
                      <a:pt x="764" y="1638"/>
                      <a:pt x="780" y="1650"/>
                    </a:cubicBezTo>
                    <a:cubicBezTo>
                      <a:pt x="793" y="1659"/>
                      <a:pt x="810" y="1640"/>
                      <a:pt x="825" y="1635"/>
                    </a:cubicBezTo>
                    <a:cubicBezTo>
                      <a:pt x="830" y="1589"/>
                      <a:pt x="859" y="1401"/>
                      <a:pt x="825" y="1350"/>
                    </a:cubicBezTo>
                    <a:cubicBezTo>
                      <a:pt x="813" y="1332"/>
                      <a:pt x="795" y="1380"/>
                      <a:pt x="780" y="1395"/>
                    </a:cubicBezTo>
                    <a:cubicBezTo>
                      <a:pt x="795" y="1415"/>
                      <a:pt x="800" y="1459"/>
                      <a:pt x="825" y="1455"/>
                    </a:cubicBezTo>
                    <a:cubicBezTo>
                      <a:pt x="896" y="1442"/>
                      <a:pt x="950" y="1359"/>
                      <a:pt x="990" y="1305"/>
                    </a:cubicBezTo>
                    <a:cubicBezTo>
                      <a:pt x="1006" y="1508"/>
                      <a:pt x="988" y="1453"/>
                      <a:pt x="1035" y="1605"/>
                    </a:cubicBezTo>
                    <a:cubicBezTo>
                      <a:pt x="1044" y="1635"/>
                      <a:pt x="1065" y="1695"/>
                      <a:pt x="1065" y="1695"/>
                    </a:cubicBezTo>
                    <a:cubicBezTo>
                      <a:pt x="1085" y="1685"/>
                      <a:pt x="1109" y="1681"/>
                      <a:pt x="1125" y="1665"/>
                    </a:cubicBezTo>
                    <a:cubicBezTo>
                      <a:pt x="1177" y="1613"/>
                      <a:pt x="1198" y="1523"/>
                      <a:pt x="1215" y="1455"/>
                    </a:cubicBezTo>
                    <a:cubicBezTo>
                      <a:pt x="1235" y="1535"/>
                      <a:pt x="1240" y="1615"/>
                      <a:pt x="1260" y="1695"/>
                    </a:cubicBezTo>
                    <a:cubicBezTo>
                      <a:pt x="1287" y="1641"/>
                      <a:pt x="1309" y="1612"/>
                      <a:pt x="1305" y="1545"/>
                    </a:cubicBezTo>
                    <a:cubicBezTo>
                      <a:pt x="1302" y="1484"/>
                      <a:pt x="1318" y="1408"/>
                      <a:pt x="1275" y="1365"/>
                    </a:cubicBezTo>
                    <a:cubicBezTo>
                      <a:pt x="1236" y="1326"/>
                      <a:pt x="1285" y="1475"/>
                      <a:pt x="1290" y="1530"/>
                    </a:cubicBezTo>
                    <a:cubicBezTo>
                      <a:pt x="1300" y="1510"/>
                      <a:pt x="1309" y="1489"/>
                      <a:pt x="1320" y="1470"/>
                    </a:cubicBezTo>
                    <a:cubicBezTo>
                      <a:pt x="1329" y="1454"/>
                      <a:pt x="1335" y="1415"/>
                      <a:pt x="1350" y="1425"/>
                    </a:cubicBezTo>
                    <a:cubicBezTo>
                      <a:pt x="1371" y="1439"/>
                      <a:pt x="1360" y="1475"/>
                      <a:pt x="1365" y="1500"/>
                    </a:cubicBezTo>
                    <a:cubicBezTo>
                      <a:pt x="1478" y="1425"/>
                      <a:pt x="1371" y="1477"/>
                      <a:pt x="1425" y="1680"/>
                    </a:cubicBezTo>
                    <a:cubicBezTo>
                      <a:pt x="1429" y="1695"/>
                      <a:pt x="1455" y="1690"/>
                      <a:pt x="1470" y="1695"/>
                    </a:cubicBezTo>
                    <a:cubicBezTo>
                      <a:pt x="1512" y="1526"/>
                      <a:pt x="1504" y="1616"/>
                      <a:pt x="1485" y="1425"/>
                    </a:cubicBezTo>
                    <a:cubicBezTo>
                      <a:pt x="1480" y="1460"/>
                      <a:pt x="1467" y="1495"/>
                      <a:pt x="1470" y="1530"/>
                    </a:cubicBezTo>
                    <a:cubicBezTo>
                      <a:pt x="1473" y="1569"/>
                      <a:pt x="1521" y="1674"/>
                      <a:pt x="1545" y="1710"/>
                    </a:cubicBezTo>
                    <a:cubicBezTo>
                      <a:pt x="1608" y="1605"/>
                      <a:pt x="1608" y="1614"/>
                      <a:pt x="1725" y="1575"/>
                    </a:cubicBezTo>
                    <a:cubicBezTo>
                      <a:pt x="1715" y="1540"/>
                      <a:pt x="1730" y="1482"/>
                      <a:pt x="1695" y="1470"/>
                    </a:cubicBezTo>
                    <a:cubicBezTo>
                      <a:pt x="1658" y="1458"/>
                      <a:pt x="1629" y="1564"/>
                      <a:pt x="1620" y="1590"/>
                    </a:cubicBezTo>
                    <a:cubicBezTo>
                      <a:pt x="1630" y="1645"/>
                      <a:pt x="1613" y="1713"/>
                      <a:pt x="1650" y="1755"/>
                    </a:cubicBezTo>
                    <a:cubicBezTo>
                      <a:pt x="1671" y="1779"/>
                      <a:pt x="1714" y="1744"/>
                      <a:pt x="1740" y="1725"/>
                    </a:cubicBezTo>
                    <a:cubicBezTo>
                      <a:pt x="1772" y="1702"/>
                      <a:pt x="1790" y="1665"/>
                      <a:pt x="1815" y="1635"/>
                    </a:cubicBezTo>
                    <a:cubicBezTo>
                      <a:pt x="1916" y="1312"/>
                      <a:pt x="1921" y="1043"/>
                      <a:pt x="1935" y="705"/>
                    </a:cubicBezTo>
                    <a:cubicBezTo>
                      <a:pt x="1922" y="399"/>
                      <a:pt x="1902" y="287"/>
                      <a:pt x="1845" y="0"/>
                    </a:cubicBezTo>
                    <a:cubicBezTo>
                      <a:pt x="1797" y="626"/>
                      <a:pt x="1851" y="1256"/>
                      <a:pt x="1950" y="1875"/>
                    </a:cubicBezTo>
                    <a:cubicBezTo>
                      <a:pt x="2006" y="2224"/>
                      <a:pt x="1933" y="2128"/>
                      <a:pt x="2070" y="2265"/>
                    </a:cubicBezTo>
                    <a:cubicBezTo>
                      <a:pt x="2148" y="1954"/>
                      <a:pt x="2162" y="1656"/>
                      <a:pt x="2175" y="1335"/>
                    </a:cubicBezTo>
                    <a:cubicBezTo>
                      <a:pt x="2170" y="1135"/>
                      <a:pt x="2097" y="545"/>
                      <a:pt x="2160" y="735"/>
                    </a:cubicBezTo>
                    <a:cubicBezTo>
                      <a:pt x="2285" y="1111"/>
                      <a:pt x="2115" y="1605"/>
                      <a:pt x="2205" y="1335"/>
                    </a:cubicBezTo>
                    <a:cubicBezTo>
                      <a:pt x="2219" y="1376"/>
                      <a:pt x="2238" y="1414"/>
                      <a:pt x="2250" y="1455"/>
                    </a:cubicBezTo>
                    <a:cubicBezTo>
                      <a:pt x="2271" y="1524"/>
                      <a:pt x="2269" y="1574"/>
                      <a:pt x="2310" y="1635"/>
                    </a:cubicBezTo>
                    <a:cubicBezTo>
                      <a:pt x="2315" y="1605"/>
                      <a:pt x="2303" y="1567"/>
                      <a:pt x="2325" y="1545"/>
                    </a:cubicBezTo>
                    <a:cubicBezTo>
                      <a:pt x="2340" y="1530"/>
                      <a:pt x="2336" y="1585"/>
                      <a:pt x="2340" y="1605"/>
                    </a:cubicBezTo>
                    <a:cubicBezTo>
                      <a:pt x="2365" y="1730"/>
                      <a:pt x="2337" y="1659"/>
                      <a:pt x="2385" y="1755"/>
                    </a:cubicBezTo>
                    <a:cubicBezTo>
                      <a:pt x="2390" y="1740"/>
                      <a:pt x="2400" y="1710"/>
                      <a:pt x="2400" y="1710"/>
                    </a:cubicBez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aphicFrame>
            <p:nvGraphicFramePr>
              <p:cNvPr id="1031" name="Object 7"/>
              <p:cNvGraphicFramePr>
                <a:graphicFrameLocks noChangeAspect="1"/>
              </p:cNvGraphicFramePr>
              <p:nvPr/>
            </p:nvGraphicFramePr>
            <p:xfrm>
              <a:off x="2497" y="1957"/>
              <a:ext cx="1975" cy="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782" name="Picture" r:id="rId5" imgW="1016640" imgH="915120" progId="Word.Picture.8">
                      <p:embed/>
                    </p:oleObj>
                  </mc:Choice>
                  <mc:Fallback>
                    <p:oleObj name="Picture" r:id="rId5" imgW="1016640" imgH="915120" progId="Word.Picture.8">
                      <p:embed/>
                      <p:pic>
                        <p:nvPicPr>
                          <p:cNvPr id="1031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lum bright="6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7" y="1957"/>
                            <a:ext cx="1975" cy="2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3333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351410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" y="82550"/>
            <a:ext cx="1187623" cy="6775450"/>
            <a:chOff x="517" y="130"/>
            <a:chExt cx="2160" cy="1746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17" y="1570"/>
              <a:ext cx="540" cy="16020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517" y="130"/>
              <a:ext cx="2160" cy="4320"/>
              <a:chOff x="697" y="157"/>
              <a:chExt cx="4071" cy="8385"/>
            </a:xfrm>
          </p:grpSpPr>
          <p:pic>
            <p:nvPicPr>
              <p:cNvPr id="1029" name="Picture 5" descr="pióro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6000" contrast="-86000"/>
              </a:blip>
              <a:srcRect/>
              <a:stretch>
                <a:fillRect/>
              </a:stretch>
            </p:blipFill>
            <p:spPr bwMode="auto">
              <a:xfrm>
                <a:off x="697" y="157"/>
                <a:ext cx="2821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 rot="-1025225">
                <a:off x="2368" y="6277"/>
                <a:ext cx="2400" cy="2265"/>
              </a:xfrm>
              <a:custGeom>
                <a:avLst/>
                <a:gdLst/>
                <a:ahLst/>
                <a:cxnLst>
                  <a:cxn ang="0">
                    <a:pos x="15" y="600"/>
                  </a:cxn>
                  <a:cxn ang="0">
                    <a:pos x="105" y="630"/>
                  </a:cxn>
                  <a:cxn ang="0">
                    <a:pos x="285" y="0"/>
                  </a:cxn>
                  <a:cxn ang="0">
                    <a:pos x="150" y="990"/>
                  </a:cxn>
                  <a:cxn ang="0">
                    <a:pos x="240" y="1305"/>
                  </a:cxn>
                  <a:cxn ang="0">
                    <a:pos x="180" y="1575"/>
                  </a:cxn>
                  <a:cxn ang="0">
                    <a:pos x="255" y="1410"/>
                  </a:cxn>
                  <a:cxn ang="0">
                    <a:pos x="450" y="1140"/>
                  </a:cxn>
                  <a:cxn ang="0">
                    <a:pos x="480" y="1665"/>
                  </a:cxn>
                  <a:cxn ang="0">
                    <a:pos x="600" y="1635"/>
                  </a:cxn>
                  <a:cxn ang="0">
                    <a:pos x="675" y="1560"/>
                  </a:cxn>
                  <a:cxn ang="0">
                    <a:pos x="750" y="1515"/>
                  </a:cxn>
                  <a:cxn ang="0">
                    <a:pos x="780" y="1650"/>
                  </a:cxn>
                  <a:cxn ang="0">
                    <a:pos x="825" y="1350"/>
                  </a:cxn>
                  <a:cxn ang="0">
                    <a:pos x="825" y="1455"/>
                  </a:cxn>
                  <a:cxn ang="0">
                    <a:pos x="1035" y="1605"/>
                  </a:cxn>
                  <a:cxn ang="0">
                    <a:pos x="1125" y="1665"/>
                  </a:cxn>
                  <a:cxn ang="0">
                    <a:pos x="1260" y="1695"/>
                  </a:cxn>
                  <a:cxn ang="0">
                    <a:pos x="1275" y="1365"/>
                  </a:cxn>
                  <a:cxn ang="0">
                    <a:pos x="1320" y="1470"/>
                  </a:cxn>
                  <a:cxn ang="0">
                    <a:pos x="1365" y="1500"/>
                  </a:cxn>
                  <a:cxn ang="0">
                    <a:pos x="1470" y="1695"/>
                  </a:cxn>
                  <a:cxn ang="0">
                    <a:pos x="1470" y="1530"/>
                  </a:cxn>
                  <a:cxn ang="0">
                    <a:pos x="1725" y="1575"/>
                  </a:cxn>
                  <a:cxn ang="0">
                    <a:pos x="1620" y="1590"/>
                  </a:cxn>
                  <a:cxn ang="0">
                    <a:pos x="1740" y="1725"/>
                  </a:cxn>
                  <a:cxn ang="0">
                    <a:pos x="1935" y="705"/>
                  </a:cxn>
                  <a:cxn ang="0">
                    <a:pos x="1950" y="1875"/>
                  </a:cxn>
                  <a:cxn ang="0">
                    <a:pos x="2175" y="1335"/>
                  </a:cxn>
                  <a:cxn ang="0">
                    <a:pos x="2205" y="1335"/>
                  </a:cxn>
                  <a:cxn ang="0">
                    <a:pos x="2310" y="1635"/>
                  </a:cxn>
                  <a:cxn ang="0">
                    <a:pos x="2340" y="1605"/>
                  </a:cxn>
                  <a:cxn ang="0">
                    <a:pos x="2400" y="1710"/>
                  </a:cxn>
                </a:cxnLst>
                <a:rect l="0" t="0" r="r" b="b"/>
                <a:pathLst>
                  <a:path w="2400" h="2265">
                    <a:moveTo>
                      <a:pt x="0" y="300"/>
                    </a:moveTo>
                    <a:cubicBezTo>
                      <a:pt x="5" y="400"/>
                      <a:pt x="6" y="500"/>
                      <a:pt x="15" y="600"/>
                    </a:cubicBezTo>
                    <a:cubicBezTo>
                      <a:pt x="16" y="616"/>
                      <a:pt x="15" y="640"/>
                      <a:pt x="30" y="645"/>
                    </a:cubicBezTo>
                    <a:cubicBezTo>
                      <a:pt x="54" y="653"/>
                      <a:pt x="80" y="635"/>
                      <a:pt x="105" y="630"/>
                    </a:cubicBezTo>
                    <a:cubicBezTo>
                      <a:pt x="235" y="529"/>
                      <a:pt x="349" y="435"/>
                      <a:pt x="390" y="270"/>
                    </a:cubicBezTo>
                    <a:cubicBezTo>
                      <a:pt x="367" y="118"/>
                      <a:pt x="402" y="58"/>
                      <a:pt x="285" y="0"/>
                    </a:cubicBezTo>
                    <a:cubicBezTo>
                      <a:pt x="152" y="67"/>
                      <a:pt x="165" y="189"/>
                      <a:pt x="135" y="330"/>
                    </a:cubicBezTo>
                    <a:cubicBezTo>
                      <a:pt x="112" y="659"/>
                      <a:pt x="111" y="537"/>
                      <a:pt x="150" y="990"/>
                    </a:cubicBezTo>
                    <a:cubicBezTo>
                      <a:pt x="157" y="1070"/>
                      <a:pt x="158" y="1152"/>
                      <a:pt x="180" y="1230"/>
                    </a:cubicBezTo>
                    <a:cubicBezTo>
                      <a:pt x="189" y="1261"/>
                      <a:pt x="223" y="1278"/>
                      <a:pt x="240" y="1305"/>
                    </a:cubicBezTo>
                    <a:cubicBezTo>
                      <a:pt x="281" y="1369"/>
                      <a:pt x="318" y="1422"/>
                      <a:pt x="360" y="1485"/>
                    </a:cubicBezTo>
                    <a:cubicBezTo>
                      <a:pt x="348" y="1513"/>
                      <a:pt x="292" y="1735"/>
                      <a:pt x="180" y="1575"/>
                    </a:cubicBezTo>
                    <a:cubicBezTo>
                      <a:pt x="154" y="1537"/>
                      <a:pt x="191" y="1482"/>
                      <a:pt x="210" y="1440"/>
                    </a:cubicBezTo>
                    <a:cubicBezTo>
                      <a:pt x="217" y="1424"/>
                      <a:pt x="241" y="1422"/>
                      <a:pt x="255" y="1410"/>
                    </a:cubicBezTo>
                    <a:cubicBezTo>
                      <a:pt x="306" y="1367"/>
                      <a:pt x="358" y="1322"/>
                      <a:pt x="405" y="1275"/>
                    </a:cubicBezTo>
                    <a:cubicBezTo>
                      <a:pt x="417" y="1229"/>
                      <a:pt x="441" y="1187"/>
                      <a:pt x="450" y="1140"/>
                    </a:cubicBezTo>
                    <a:cubicBezTo>
                      <a:pt x="460" y="1086"/>
                      <a:pt x="460" y="1030"/>
                      <a:pt x="465" y="975"/>
                    </a:cubicBezTo>
                    <a:cubicBezTo>
                      <a:pt x="470" y="1205"/>
                      <a:pt x="461" y="1436"/>
                      <a:pt x="480" y="1665"/>
                    </a:cubicBezTo>
                    <a:cubicBezTo>
                      <a:pt x="481" y="1683"/>
                      <a:pt x="508" y="1699"/>
                      <a:pt x="525" y="1695"/>
                    </a:cubicBezTo>
                    <a:cubicBezTo>
                      <a:pt x="556" y="1687"/>
                      <a:pt x="575" y="1655"/>
                      <a:pt x="600" y="1635"/>
                    </a:cubicBezTo>
                    <a:cubicBezTo>
                      <a:pt x="628" y="1565"/>
                      <a:pt x="642" y="1498"/>
                      <a:pt x="660" y="1425"/>
                    </a:cubicBezTo>
                    <a:cubicBezTo>
                      <a:pt x="665" y="1470"/>
                      <a:pt x="639" y="1533"/>
                      <a:pt x="675" y="1560"/>
                    </a:cubicBezTo>
                    <a:cubicBezTo>
                      <a:pt x="702" y="1580"/>
                      <a:pt x="691" y="1487"/>
                      <a:pt x="720" y="1470"/>
                    </a:cubicBezTo>
                    <a:cubicBezTo>
                      <a:pt x="735" y="1461"/>
                      <a:pt x="740" y="1500"/>
                      <a:pt x="750" y="1515"/>
                    </a:cubicBezTo>
                    <a:cubicBezTo>
                      <a:pt x="755" y="1540"/>
                      <a:pt x="759" y="1565"/>
                      <a:pt x="765" y="1590"/>
                    </a:cubicBezTo>
                    <a:cubicBezTo>
                      <a:pt x="769" y="1610"/>
                      <a:pt x="764" y="1638"/>
                      <a:pt x="780" y="1650"/>
                    </a:cubicBezTo>
                    <a:cubicBezTo>
                      <a:pt x="793" y="1659"/>
                      <a:pt x="810" y="1640"/>
                      <a:pt x="825" y="1635"/>
                    </a:cubicBezTo>
                    <a:cubicBezTo>
                      <a:pt x="830" y="1589"/>
                      <a:pt x="859" y="1401"/>
                      <a:pt x="825" y="1350"/>
                    </a:cubicBezTo>
                    <a:cubicBezTo>
                      <a:pt x="813" y="1332"/>
                      <a:pt x="795" y="1380"/>
                      <a:pt x="780" y="1395"/>
                    </a:cubicBezTo>
                    <a:cubicBezTo>
                      <a:pt x="795" y="1415"/>
                      <a:pt x="800" y="1459"/>
                      <a:pt x="825" y="1455"/>
                    </a:cubicBezTo>
                    <a:cubicBezTo>
                      <a:pt x="896" y="1442"/>
                      <a:pt x="950" y="1359"/>
                      <a:pt x="990" y="1305"/>
                    </a:cubicBezTo>
                    <a:cubicBezTo>
                      <a:pt x="1006" y="1508"/>
                      <a:pt x="988" y="1453"/>
                      <a:pt x="1035" y="1605"/>
                    </a:cubicBezTo>
                    <a:cubicBezTo>
                      <a:pt x="1044" y="1635"/>
                      <a:pt x="1065" y="1695"/>
                      <a:pt x="1065" y="1695"/>
                    </a:cubicBezTo>
                    <a:cubicBezTo>
                      <a:pt x="1085" y="1685"/>
                      <a:pt x="1109" y="1681"/>
                      <a:pt x="1125" y="1665"/>
                    </a:cubicBezTo>
                    <a:cubicBezTo>
                      <a:pt x="1177" y="1613"/>
                      <a:pt x="1198" y="1523"/>
                      <a:pt x="1215" y="1455"/>
                    </a:cubicBezTo>
                    <a:cubicBezTo>
                      <a:pt x="1235" y="1535"/>
                      <a:pt x="1240" y="1615"/>
                      <a:pt x="1260" y="1695"/>
                    </a:cubicBezTo>
                    <a:cubicBezTo>
                      <a:pt x="1287" y="1641"/>
                      <a:pt x="1309" y="1612"/>
                      <a:pt x="1305" y="1545"/>
                    </a:cubicBezTo>
                    <a:cubicBezTo>
                      <a:pt x="1302" y="1484"/>
                      <a:pt x="1318" y="1408"/>
                      <a:pt x="1275" y="1365"/>
                    </a:cubicBezTo>
                    <a:cubicBezTo>
                      <a:pt x="1236" y="1326"/>
                      <a:pt x="1285" y="1475"/>
                      <a:pt x="1290" y="1530"/>
                    </a:cubicBezTo>
                    <a:cubicBezTo>
                      <a:pt x="1300" y="1510"/>
                      <a:pt x="1309" y="1489"/>
                      <a:pt x="1320" y="1470"/>
                    </a:cubicBezTo>
                    <a:cubicBezTo>
                      <a:pt x="1329" y="1454"/>
                      <a:pt x="1335" y="1415"/>
                      <a:pt x="1350" y="1425"/>
                    </a:cubicBezTo>
                    <a:cubicBezTo>
                      <a:pt x="1371" y="1439"/>
                      <a:pt x="1360" y="1475"/>
                      <a:pt x="1365" y="1500"/>
                    </a:cubicBezTo>
                    <a:cubicBezTo>
                      <a:pt x="1478" y="1425"/>
                      <a:pt x="1371" y="1477"/>
                      <a:pt x="1425" y="1680"/>
                    </a:cubicBezTo>
                    <a:cubicBezTo>
                      <a:pt x="1429" y="1695"/>
                      <a:pt x="1455" y="1690"/>
                      <a:pt x="1470" y="1695"/>
                    </a:cubicBezTo>
                    <a:cubicBezTo>
                      <a:pt x="1512" y="1526"/>
                      <a:pt x="1504" y="1616"/>
                      <a:pt x="1485" y="1425"/>
                    </a:cubicBezTo>
                    <a:cubicBezTo>
                      <a:pt x="1480" y="1460"/>
                      <a:pt x="1467" y="1495"/>
                      <a:pt x="1470" y="1530"/>
                    </a:cubicBezTo>
                    <a:cubicBezTo>
                      <a:pt x="1473" y="1569"/>
                      <a:pt x="1521" y="1674"/>
                      <a:pt x="1545" y="1710"/>
                    </a:cubicBezTo>
                    <a:cubicBezTo>
                      <a:pt x="1608" y="1605"/>
                      <a:pt x="1608" y="1614"/>
                      <a:pt x="1725" y="1575"/>
                    </a:cubicBezTo>
                    <a:cubicBezTo>
                      <a:pt x="1715" y="1540"/>
                      <a:pt x="1730" y="1482"/>
                      <a:pt x="1695" y="1470"/>
                    </a:cubicBezTo>
                    <a:cubicBezTo>
                      <a:pt x="1658" y="1458"/>
                      <a:pt x="1629" y="1564"/>
                      <a:pt x="1620" y="1590"/>
                    </a:cubicBezTo>
                    <a:cubicBezTo>
                      <a:pt x="1630" y="1645"/>
                      <a:pt x="1613" y="1713"/>
                      <a:pt x="1650" y="1755"/>
                    </a:cubicBezTo>
                    <a:cubicBezTo>
                      <a:pt x="1671" y="1779"/>
                      <a:pt x="1714" y="1744"/>
                      <a:pt x="1740" y="1725"/>
                    </a:cubicBezTo>
                    <a:cubicBezTo>
                      <a:pt x="1772" y="1702"/>
                      <a:pt x="1790" y="1665"/>
                      <a:pt x="1815" y="1635"/>
                    </a:cubicBezTo>
                    <a:cubicBezTo>
                      <a:pt x="1916" y="1312"/>
                      <a:pt x="1921" y="1043"/>
                      <a:pt x="1935" y="705"/>
                    </a:cubicBezTo>
                    <a:cubicBezTo>
                      <a:pt x="1922" y="399"/>
                      <a:pt x="1902" y="287"/>
                      <a:pt x="1845" y="0"/>
                    </a:cubicBezTo>
                    <a:cubicBezTo>
                      <a:pt x="1797" y="626"/>
                      <a:pt x="1851" y="1256"/>
                      <a:pt x="1950" y="1875"/>
                    </a:cubicBezTo>
                    <a:cubicBezTo>
                      <a:pt x="2006" y="2224"/>
                      <a:pt x="1933" y="2128"/>
                      <a:pt x="2070" y="2265"/>
                    </a:cubicBezTo>
                    <a:cubicBezTo>
                      <a:pt x="2148" y="1954"/>
                      <a:pt x="2162" y="1656"/>
                      <a:pt x="2175" y="1335"/>
                    </a:cubicBezTo>
                    <a:cubicBezTo>
                      <a:pt x="2170" y="1135"/>
                      <a:pt x="2097" y="545"/>
                      <a:pt x="2160" y="735"/>
                    </a:cubicBezTo>
                    <a:cubicBezTo>
                      <a:pt x="2285" y="1111"/>
                      <a:pt x="2115" y="1605"/>
                      <a:pt x="2205" y="1335"/>
                    </a:cubicBezTo>
                    <a:cubicBezTo>
                      <a:pt x="2219" y="1376"/>
                      <a:pt x="2238" y="1414"/>
                      <a:pt x="2250" y="1455"/>
                    </a:cubicBezTo>
                    <a:cubicBezTo>
                      <a:pt x="2271" y="1524"/>
                      <a:pt x="2269" y="1574"/>
                      <a:pt x="2310" y="1635"/>
                    </a:cubicBezTo>
                    <a:cubicBezTo>
                      <a:pt x="2315" y="1605"/>
                      <a:pt x="2303" y="1567"/>
                      <a:pt x="2325" y="1545"/>
                    </a:cubicBezTo>
                    <a:cubicBezTo>
                      <a:pt x="2340" y="1530"/>
                      <a:pt x="2336" y="1585"/>
                      <a:pt x="2340" y="1605"/>
                    </a:cubicBezTo>
                    <a:cubicBezTo>
                      <a:pt x="2365" y="1730"/>
                      <a:pt x="2337" y="1659"/>
                      <a:pt x="2385" y="1755"/>
                    </a:cubicBezTo>
                    <a:cubicBezTo>
                      <a:pt x="2390" y="1740"/>
                      <a:pt x="2400" y="1710"/>
                      <a:pt x="2400" y="1710"/>
                    </a:cubicBez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aphicFrame>
            <p:nvGraphicFramePr>
              <p:cNvPr id="1031" name="Object 7"/>
              <p:cNvGraphicFramePr>
                <a:graphicFrameLocks noChangeAspect="1"/>
              </p:cNvGraphicFramePr>
              <p:nvPr/>
            </p:nvGraphicFramePr>
            <p:xfrm>
              <a:off x="2497" y="1957"/>
              <a:ext cx="1975" cy="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51" name="Picture" r:id="rId4" imgW="1016640" imgH="915120" progId="Word.Picture.8">
                      <p:embed/>
                    </p:oleObj>
                  </mc:Choice>
                  <mc:Fallback>
                    <p:oleObj name="Picture" r:id="rId4" imgW="1016640" imgH="915120" progId="Word.Picture.8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lum bright="6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7" y="1957"/>
                            <a:ext cx="1975" cy="2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3333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14339" name="Picture 3" descr="C:\Users\user\Desktop\DSC_05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1806" y="1337805"/>
            <a:ext cx="7762074" cy="5174716"/>
          </a:xfrm>
          <a:prstGeom prst="rect">
            <a:avLst/>
          </a:prstGeom>
          <a:noFill/>
        </p:spPr>
      </p:pic>
      <p:sp>
        <p:nvSpPr>
          <p:cNvPr id="16" name="Tytuł 15"/>
          <p:cNvSpPr>
            <a:spLocks noGrp="1"/>
          </p:cNvSpPr>
          <p:nvPr>
            <p:ph type="title"/>
          </p:nvPr>
        </p:nvSpPr>
        <p:spPr>
          <a:xfrm>
            <a:off x="898043" y="194805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Warsztaty chemiczne dla uczniów</a:t>
            </a:r>
            <a:endParaRPr lang="pl-PL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82550"/>
            <a:ext cx="1187623" cy="6775450"/>
            <a:chOff x="517" y="130"/>
            <a:chExt cx="2160" cy="1746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17" y="1570"/>
              <a:ext cx="540" cy="16020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17" y="130"/>
              <a:ext cx="2160" cy="4320"/>
              <a:chOff x="697" y="157"/>
              <a:chExt cx="4071" cy="8385"/>
            </a:xfrm>
          </p:grpSpPr>
          <p:pic>
            <p:nvPicPr>
              <p:cNvPr id="1029" name="Picture 5" descr="pióro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6000" contrast="-86000"/>
              </a:blip>
              <a:srcRect/>
              <a:stretch>
                <a:fillRect/>
              </a:stretch>
            </p:blipFill>
            <p:spPr bwMode="auto">
              <a:xfrm>
                <a:off x="697" y="157"/>
                <a:ext cx="2821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 rot="-1025225">
                <a:off x="2368" y="6277"/>
                <a:ext cx="2400" cy="2265"/>
              </a:xfrm>
              <a:custGeom>
                <a:avLst/>
                <a:gdLst/>
                <a:ahLst/>
                <a:cxnLst>
                  <a:cxn ang="0">
                    <a:pos x="15" y="600"/>
                  </a:cxn>
                  <a:cxn ang="0">
                    <a:pos x="105" y="630"/>
                  </a:cxn>
                  <a:cxn ang="0">
                    <a:pos x="285" y="0"/>
                  </a:cxn>
                  <a:cxn ang="0">
                    <a:pos x="150" y="990"/>
                  </a:cxn>
                  <a:cxn ang="0">
                    <a:pos x="240" y="1305"/>
                  </a:cxn>
                  <a:cxn ang="0">
                    <a:pos x="180" y="1575"/>
                  </a:cxn>
                  <a:cxn ang="0">
                    <a:pos x="255" y="1410"/>
                  </a:cxn>
                  <a:cxn ang="0">
                    <a:pos x="450" y="1140"/>
                  </a:cxn>
                  <a:cxn ang="0">
                    <a:pos x="480" y="1665"/>
                  </a:cxn>
                  <a:cxn ang="0">
                    <a:pos x="600" y="1635"/>
                  </a:cxn>
                  <a:cxn ang="0">
                    <a:pos x="675" y="1560"/>
                  </a:cxn>
                  <a:cxn ang="0">
                    <a:pos x="750" y="1515"/>
                  </a:cxn>
                  <a:cxn ang="0">
                    <a:pos x="780" y="1650"/>
                  </a:cxn>
                  <a:cxn ang="0">
                    <a:pos x="825" y="1350"/>
                  </a:cxn>
                  <a:cxn ang="0">
                    <a:pos x="825" y="1455"/>
                  </a:cxn>
                  <a:cxn ang="0">
                    <a:pos x="1035" y="1605"/>
                  </a:cxn>
                  <a:cxn ang="0">
                    <a:pos x="1125" y="1665"/>
                  </a:cxn>
                  <a:cxn ang="0">
                    <a:pos x="1260" y="1695"/>
                  </a:cxn>
                  <a:cxn ang="0">
                    <a:pos x="1275" y="1365"/>
                  </a:cxn>
                  <a:cxn ang="0">
                    <a:pos x="1320" y="1470"/>
                  </a:cxn>
                  <a:cxn ang="0">
                    <a:pos x="1365" y="1500"/>
                  </a:cxn>
                  <a:cxn ang="0">
                    <a:pos x="1470" y="1695"/>
                  </a:cxn>
                  <a:cxn ang="0">
                    <a:pos x="1470" y="1530"/>
                  </a:cxn>
                  <a:cxn ang="0">
                    <a:pos x="1725" y="1575"/>
                  </a:cxn>
                  <a:cxn ang="0">
                    <a:pos x="1620" y="1590"/>
                  </a:cxn>
                  <a:cxn ang="0">
                    <a:pos x="1740" y="1725"/>
                  </a:cxn>
                  <a:cxn ang="0">
                    <a:pos x="1935" y="705"/>
                  </a:cxn>
                  <a:cxn ang="0">
                    <a:pos x="1950" y="1875"/>
                  </a:cxn>
                  <a:cxn ang="0">
                    <a:pos x="2175" y="1335"/>
                  </a:cxn>
                  <a:cxn ang="0">
                    <a:pos x="2205" y="1335"/>
                  </a:cxn>
                  <a:cxn ang="0">
                    <a:pos x="2310" y="1635"/>
                  </a:cxn>
                  <a:cxn ang="0">
                    <a:pos x="2340" y="1605"/>
                  </a:cxn>
                  <a:cxn ang="0">
                    <a:pos x="2400" y="1710"/>
                  </a:cxn>
                </a:cxnLst>
                <a:rect l="0" t="0" r="r" b="b"/>
                <a:pathLst>
                  <a:path w="2400" h="2265">
                    <a:moveTo>
                      <a:pt x="0" y="300"/>
                    </a:moveTo>
                    <a:cubicBezTo>
                      <a:pt x="5" y="400"/>
                      <a:pt x="6" y="500"/>
                      <a:pt x="15" y="600"/>
                    </a:cubicBezTo>
                    <a:cubicBezTo>
                      <a:pt x="16" y="616"/>
                      <a:pt x="15" y="640"/>
                      <a:pt x="30" y="645"/>
                    </a:cubicBezTo>
                    <a:cubicBezTo>
                      <a:pt x="54" y="653"/>
                      <a:pt x="80" y="635"/>
                      <a:pt x="105" y="630"/>
                    </a:cubicBezTo>
                    <a:cubicBezTo>
                      <a:pt x="235" y="529"/>
                      <a:pt x="349" y="435"/>
                      <a:pt x="390" y="270"/>
                    </a:cubicBezTo>
                    <a:cubicBezTo>
                      <a:pt x="367" y="118"/>
                      <a:pt x="402" y="58"/>
                      <a:pt x="285" y="0"/>
                    </a:cubicBezTo>
                    <a:cubicBezTo>
                      <a:pt x="152" y="67"/>
                      <a:pt x="165" y="189"/>
                      <a:pt x="135" y="330"/>
                    </a:cubicBezTo>
                    <a:cubicBezTo>
                      <a:pt x="112" y="659"/>
                      <a:pt x="111" y="537"/>
                      <a:pt x="150" y="990"/>
                    </a:cubicBezTo>
                    <a:cubicBezTo>
                      <a:pt x="157" y="1070"/>
                      <a:pt x="158" y="1152"/>
                      <a:pt x="180" y="1230"/>
                    </a:cubicBezTo>
                    <a:cubicBezTo>
                      <a:pt x="189" y="1261"/>
                      <a:pt x="223" y="1278"/>
                      <a:pt x="240" y="1305"/>
                    </a:cubicBezTo>
                    <a:cubicBezTo>
                      <a:pt x="281" y="1369"/>
                      <a:pt x="318" y="1422"/>
                      <a:pt x="360" y="1485"/>
                    </a:cubicBezTo>
                    <a:cubicBezTo>
                      <a:pt x="348" y="1513"/>
                      <a:pt x="292" y="1735"/>
                      <a:pt x="180" y="1575"/>
                    </a:cubicBezTo>
                    <a:cubicBezTo>
                      <a:pt x="154" y="1537"/>
                      <a:pt x="191" y="1482"/>
                      <a:pt x="210" y="1440"/>
                    </a:cubicBezTo>
                    <a:cubicBezTo>
                      <a:pt x="217" y="1424"/>
                      <a:pt x="241" y="1422"/>
                      <a:pt x="255" y="1410"/>
                    </a:cubicBezTo>
                    <a:cubicBezTo>
                      <a:pt x="306" y="1367"/>
                      <a:pt x="358" y="1322"/>
                      <a:pt x="405" y="1275"/>
                    </a:cubicBezTo>
                    <a:cubicBezTo>
                      <a:pt x="417" y="1229"/>
                      <a:pt x="441" y="1187"/>
                      <a:pt x="450" y="1140"/>
                    </a:cubicBezTo>
                    <a:cubicBezTo>
                      <a:pt x="460" y="1086"/>
                      <a:pt x="460" y="1030"/>
                      <a:pt x="465" y="975"/>
                    </a:cubicBezTo>
                    <a:cubicBezTo>
                      <a:pt x="470" y="1205"/>
                      <a:pt x="461" y="1436"/>
                      <a:pt x="480" y="1665"/>
                    </a:cubicBezTo>
                    <a:cubicBezTo>
                      <a:pt x="481" y="1683"/>
                      <a:pt x="508" y="1699"/>
                      <a:pt x="525" y="1695"/>
                    </a:cubicBezTo>
                    <a:cubicBezTo>
                      <a:pt x="556" y="1687"/>
                      <a:pt x="575" y="1655"/>
                      <a:pt x="600" y="1635"/>
                    </a:cubicBezTo>
                    <a:cubicBezTo>
                      <a:pt x="628" y="1565"/>
                      <a:pt x="642" y="1498"/>
                      <a:pt x="660" y="1425"/>
                    </a:cubicBezTo>
                    <a:cubicBezTo>
                      <a:pt x="665" y="1470"/>
                      <a:pt x="639" y="1533"/>
                      <a:pt x="675" y="1560"/>
                    </a:cubicBezTo>
                    <a:cubicBezTo>
                      <a:pt x="702" y="1580"/>
                      <a:pt x="691" y="1487"/>
                      <a:pt x="720" y="1470"/>
                    </a:cubicBezTo>
                    <a:cubicBezTo>
                      <a:pt x="735" y="1461"/>
                      <a:pt x="740" y="1500"/>
                      <a:pt x="750" y="1515"/>
                    </a:cubicBezTo>
                    <a:cubicBezTo>
                      <a:pt x="755" y="1540"/>
                      <a:pt x="759" y="1565"/>
                      <a:pt x="765" y="1590"/>
                    </a:cubicBezTo>
                    <a:cubicBezTo>
                      <a:pt x="769" y="1610"/>
                      <a:pt x="764" y="1638"/>
                      <a:pt x="780" y="1650"/>
                    </a:cubicBezTo>
                    <a:cubicBezTo>
                      <a:pt x="793" y="1659"/>
                      <a:pt x="810" y="1640"/>
                      <a:pt x="825" y="1635"/>
                    </a:cubicBezTo>
                    <a:cubicBezTo>
                      <a:pt x="830" y="1589"/>
                      <a:pt x="859" y="1401"/>
                      <a:pt x="825" y="1350"/>
                    </a:cubicBezTo>
                    <a:cubicBezTo>
                      <a:pt x="813" y="1332"/>
                      <a:pt x="795" y="1380"/>
                      <a:pt x="780" y="1395"/>
                    </a:cubicBezTo>
                    <a:cubicBezTo>
                      <a:pt x="795" y="1415"/>
                      <a:pt x="800" y="1459"/>
                      <a:pt x="825" y="1455"/>
                    </a:cubicBezTo>
                    <a:cubicBezTo>
                      <a:pt x="896" y="1442"/>
                      <a:pt x="950" y="1359"/>
                      <a:pt x="990" y="1305"/>
                    </a:cubicBezTo>
                    <a:cubicBezTo>
                      <a:pt x="1006" y="1508"/>
                      <a:pt x="988" y="1453"/>
                      <a:pt x="1035" y="1605"/>
                    </a:cubicBezTo>
                    <a:cubicBezTo>
                      <a:pt x="1044" y="1635"/>
                      <a:pt x="1065" y="1695"/>
                      <a:pt x="1065" y="1695"/>
                    </a:cubicBezTo>
                    <a:cubicBezTo>
                      <a:pt x="1085" y="1685"/>
                      <a:pt x="1109" y="1681"/>
                      <a:pt x="1125" y="1665"/>
                    </a:cubicBezTo>
                    <a:cubicBezTo>
                      <a:pt x="1177" y="1613"/>
                      <a:pt x="1198" y="1523"/>
                      <a:pt x="1215" y="1455"/>
                    </a:cubicBezTo>
                    <a:cubicBezTo>
                      <a:pt x="1235" y="1535"/>
                      <a:pt x="1240" y="1615"/>
                      <a:pt x="1260" y="1695"/>
                    </a:cubicBezTo>
                    <a:cubicBezTo>
                      <a:pt x="1287" y="1641"/>
                      <a:pt x="1309" y="1612"/>
                      <a:pt x="1305" y="1545"/>
                    </a:cubicBezTo>
                    <a:cubicBezTo>
                      <a:pt x="1302" y="1484"/>
                      <a:pt x="1318" y="1408"/>
                      <a:pt x="1275" y="1365"/>
                    </a:cubicBezTo>
                    <a:cubicBezTo>
                      <a:pt x="1236" y="1326"/>
                      <a:pt x="1285" y="1475"/>
                      <a:pt x="1290" y="1530"/>
                    </a:cubicBezTo>
                    <a:cubicBezTo>
                      <a:pt x="1300" y="1510"/>
                      <a:pt x="1309" y="1489"/>
                      <a:pt x="1320" y="1470"/>
                    </a:cubicBezTo>
                    <a:cubicBezTo>
                      <a:pt x="1329" y="1454"/>
                      <a:pt x="1335" y="1415"/>
                      <a:pt x="1350" y="1425"/>
                    </a:cubicBezTo>
                    <a:cubicBezTo>
                      <a:pt x="1371" y="1439"/>
                      <a:pt x="1360" y="1475"/>
                      <a:pt x="1365" y="1500"/>
                    </a:cubicBezTo>
                    <a:cubicBezTo>
                      <a:pt x="1478" y="1425"/>
                      <a:pt x="1371" y="1477"/>
                      <a:pt x="1425" y="1680"/>
                    </a:cubicBezTo>
                    <a:cubicBezTo>
                      <a:pt x="1429" y="1695"/>
                      <a:pt x="1455" y="1690"/>
                      <a:pt x="1470" y="1695"/>
                    </a:cubicBezTo>
                    <a:cubicBezTo>
                      <a:pt x="1512" y="1526"/>
                      <a:pt x="1504" y="1616"/>
                      <a:pt x="1485" y="1425"/>
                    </a:cubicBezTo>
                    <a:cubicBezTo>
                      <a:pt x="1480" y="1460"/>
                      <a:pt x="1467" y="1495"/>
                      <a:pt x="1470" y="1530"/>
                    </a:cubicBezTo>
                    <a:cubicBezTo>
                      <a:pt x="1473" y="1569"/>
                      <a:pt x="1521" y="1674"/>
                      <a:pt x="1545" y="1710"/>
                    </a:cubicBezTo>
                    <a:cubicBezTo>
                      <a:pt x="1608" y="1605"/>
                      <a:pt x="1608" y="1614"/>
                      <a:pt x="1725" y="1575"/>
                    </a:cubicBezTo>
                    <a:cubicBezTo>
                      <a:pt x="1715" y="1540"/>
                      <a:pt x="1730" y="1482"/>
                      <a:pt x="1695" y="1470"/>
                    </a:cubicBezTo>
                    <a:cubicBezTo>
                      <a:pt x="1658" y="1458"/>
                      <a:pt x="1629" y="1564"/>
                      <a:pt x="1620" y="1590"/>
                    </a:cubicBezTo>
                    <a:cubicBezTo>
                      <a:pt x="1630" y="1645"/>
                      <a:pt x="1613" y="1713"/>
                      <a:pt x="1650" y="1755"/>
                    </a:cubicBezTo>
                    <a:cubicBezTo>
                      <a:pt x="1671" y="1779"/>
                      <a:pt x="1714" y="1744"/>
                      <a:pt x="1740" y="1725"/>
                    </a:cubicBezTo>
                    <a:cubicBezTo>
                      <a:pt x="1772" y="1702"/>
                      <a:pt x="1790" y="1665"/>
                      <a:pt x="1815" y="1635"/>
                    </a:cubicBezTo>
                    <a:cubicBezTo>
                      <a:pt x="1916" y="1312"/>
                      <a:pt x="1921" y="1043"/>
                      <a:pt x="1935" y="705"/>
                    </a:cubicBezTo>
                    <a:cubicBezTo>
                      <a:pt x="1922" y="399"/>
                      <a:pt x="1902" y="287"/>
                      <a:pt x="1845" y="0"/>
                    </a:cubicBezTo>
                    <a:cubicBezTo>
                      <a:pt x="1797" y="626"/>
                      <a:pt x="1851" y="1256"/>
                      <a:pt x="1950" y="1875"/>
                    </a:cubicBezTo>
                    <a:cubicBezTo>
                      <a:pt x="2006" y="2224"/>
                      <a:pt x="1933" y="2128"/>
                      <a:pt x="2070" y="2265"/>
                    </a:cubicBezTo>
                    <a:cubicBezTo>
                      <a:pt x="2148" y="1954"/>
                      <a:pt x="2162" y="1656"/>
                      <a:pt x="2175" y="1335"/>
                    </a:cubicBezTo>
                    <a:cubicBezTo>
                      <a:pt x="2170" y="1135"/>
                      <a:pt x="2097" y="545"/>
                      <a:pt x="2160" y="735"/>
                    </a:cubicBezTo>
                    <a:cubicBezTo>
                      <a:pt x="2285" y="1111"/>
                      <a:pt x="2115" y="1605"/>
                      <a:pt x="2205" y="1335"/>
                    </a:cubicBezTo>
                    <a:cubicBezTo>
                      <a:pt x="2219" y="1376"/>
                      <a:pt x="2238" y="1414"/>
                      <a:pt x="2250" y="1455"/>
                    </a:cubicBezTo>
                    <a:cubicBezTo>
                      <a:pt x="2271" y="1524"/>
                      <a:pt x="2269" y="1574"/>
                      <a:pt x="2310" y="1635"/>
                    </a:cubicBezTo>
                    <a:cubicBezTo>
                      <a:pt x="2315" y="1605"/>
                      <a:pt x="2303" y="1567"/>
                      <a:pt x="2325" y="1545"/>
                    </a:cubicBezTo>
                    <a:cubicBezTo>
                      <a:pt x="2340" y="1530"/>
                      <a:pt x="2336" y="1585"/>
                      <a:pt x="2340" y="1605"/>
                    </a:cubicBezTo>
                    <a:cubicBezTo>
                      <a:pt x="2365" y="1730"/>
                      <a:pt x="2337" y="1659"/>
                      <a:pt x="2385" y="1755"/>
                    </a:cubicBezTo>
                    <a:cubicBezTo>
                      <a:pt x="2390" y="1740"/>
                      <a:pt x="2400" y="1710"/>
                      <a:pt x="2400" y="1710"/>
                    </a:cubicBez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aphicFrame>
            <p:nvGraphicFramePr>
              <p:cNvPr id="1031" name="Object 7"/>
              <p:cNvGraphicFramePr>
                <a:graphicFrameLocks noChangeAspect="1"/>
              </p:cNvGraphicFramePr>
              <p:nvPr/>
            </p:nvGraphicFramePr>
            <p:xfrm>
              <a:off x="2497" y="1957"/>
              <a:ext cx="1975" cy="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95" name="Picture" r:id="rId4" imgW="1016640" imgH="915120" progId="Word.Picture.8">
                      <p:embed/>
                    </p:oleObj>
                  </mc:Choice>
                  <mc:Fallback>
                    <p:oleObj name="Picture" r:id="rId4" imgW="1016640" imgH="915120" progId="Word.Picture.8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lum bright="6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7" y="1957"/>
                            <a:ext cx="1975" cy="2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3333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914400" y="194805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Warsztaty chemiczne dla uczniów</a:t>
            </a:r>
            <a:endParaRPr lang="pl-PL" sz="3600" dirty="0"/>
          </a:p>
        </p:txBody>
      </p:sp>
      <p:pic>
        <p:nvPicPr>
          <p:cNvPr id="20484" name="Picture 4" descr="Zdjęcie użytkownika VI Liceum Ogólnokształcące im. Juliusza Słowackiego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38700" y="1295717"/>
            <a:ext cx="7704706" cy="51364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82550"/>
            <a:ext cx="1187623" cy="6775450"/>
            <a:chOff x="517" y="130"/>
            <a:chExt cx="2160" cy="1746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17" y="1570"/>
              <a:ext cx="540" cy="16020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17" y="130"/>
              <a:ext cx="2160" cy="4320"/>
              <a:chOff x="697" y="157"/>
              <a:chExt cx="4071" cy="8385"/>
            </a:xfrm>
          </p:grpSpPr>
          <p:pic>
            <p:nvPicPr>
              <p:cNvPr id="1029" name="Picture 5" descr="pióro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6000" contrast="-86000"/>
              </a:blip>
              <a:srcRect/>
              <a:stretch>
                <a:fillRect/>
              </a:stretch>
            </p:blipFill>
            <p:spPr bwMode="auto">
              <a:xfrm>
                <a:off x="697" y="157"/>
                <a:ext cx="2821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 rot="-1025225">
                <a:off x="2368" y="6277"/>
                <a:ext cx="2400" cy="2265"/>
              </a:xfrm>
              <a:custGeom>
                <a:avLst/>
                <a:gdLst/>
                <a:ahLst/>
                <a:cxnLst>
                  <a:cxn ang="0">
                    <a:pos x="15" y="600"/>
                  </a:cxn>
                  <a:cxn ang="0">
                    <a:pos x="105" y="630"/>
                  </a:cxn>
                  <a:cxn ang="0">
                    <a:pos x="285" y="0"/>
                  </a:cxn>
                  <a:cxn ang="0">
                    <a:pos x="150" y="990"/>
                  </a:cxn>
                  <a:cxn ang="0">
                    <a:pos x="240" y="1305"/>
                  </a:cxn>
                  <a:cxn ang="0">
                    <a:pos x="180" y="1575"/>
                  </a:cxn>
                  <a:cxn ang="0">
                    <a:pos x="255" y="1410"/>
                  </a:cxn>
                  <a:cxn ang="0">
                    <a:pos x="450" y="1140"/>
                  </a:cxn>
                  <a:cxn ang="0">
                    <a:pos x="480" y="1665"/>
                  </a:cxn>
                  <a:cxn ang="0">
                    <a:pos x="600" y="1635"/>
                  </a:cxn>
                  <a:cxn ang="0">
                    <a:pos x="675" y="1560"/>
                  </a:cxn>
                  <a:cxn ang="0">
                    <a:pos x="750" y="1515"/>
                  </a:cxn>
                  <a:cxn ang="0">
                    <a:pos x="780" y="1650"/>
                  </a:cxn>
                  <a:cxn ang="0">
                    <a:pos x="825" y="1350"/>
                  </a:cxn>
                  <a:cxn ang="0">
                    <a:pos x="825" y="1455"/>
                  </a:cxn>
                  <a:cxn ang="0">
                    <a:pos x="1035" y="1605"/>
                  </a:cxn>
                  <a:cxn ang="0">
                    <a:pos x="1125" y="1665"/>
                  </a:cxn>
                  <a:cxn ang="0">
                    <a:pos x="1260" y="1695"/>
                  </a:cxn>
                  <a:cxn ang="0">
                    <a:pos x="1275" y="1365"/>
                  </a:cxn>
                  <a:cxn ang="0">
                    <a:pos x="1320" y="1470"/>
                  </a:cxn>
                  <a:cxn ang="0">
                    <a:pos x="1365" y="1500"/>
                  </a:cxn>
                  <a:cxn ang="0">
                    <a:pos x="1470" y="1695"/>
                  </a:cxn>
                  <a:cxn ang="0">
                    <a:pos x="1470" y="1530"/>
                  </a:cxn>
                  <a:cxn ang="0">
                    <a:pos x="1725" y="1575"/>
                  </a:cxn>
                  <a:cxn ang="0">
                    <a:pos x="1620" y="1590"/>
                  </a:cxn>
                  <a:cxn ang="0">
                    <a:pos x="1740" y="1725"/>
                  </a:cxn>
                  <a:cxn ang="0">
                    <a:pos x="1935" y="705"/>
                  </a:cxn>
                  <a:cxn ang="0">
                    <a:pos x="1950" y="1875"/>
                  </a:cxn>
                  <a:cxn ang="0">
                    <a:pos x="2175" y="1335"/>
                  </a:cxn>
                  <a:cxn ang="0">
                    <a:pos x="2205" y="1335"/>
                  </a:cxn>
                  <a:cxn ang="0">
                    <a:pos x="2310" y="1635"/>
                  </a:cxn>
                  <a:cxn ang="0">
                    <a:pos x="2340" y="1605"/>
                  </a:cxn>
                  <a:cxn ang="0">
                    <a:pos x="2400" y="1710"/>
                  </a:cxn>
                </a:cxnLst>
                <a:rect l="0" t="0" r="r" b="b"/>
                <a:pathLst>
                  <a:path w="2400" h="2265">
                    <a:moveTo>
                      <a:pt x="0" y="300"/>
                    </a:moveTo>
                    <a:cubicBezTo>
                      <a:pt x="5" y="400"/>
                      <a:pt x="6" y="500"/>
                      <a:pt x="15" y="600"/>
                    </a:cubicBezTo>
                    <a:cubicBezTo>
                      <a:pt x="16" y="616"/>
                      <a:pt x="15" y="640"/>
                      <a:pt x="30" y="645"/>
                    </a:cubicBezTo>
                    <a:cubicBezTo>
                      <a:pt x="54" y="653"/>
                      <a:pt x="80" y="635"/>
                      <a:pt x="105" y="630"/>
                    </a:cubicBezTo>
                    <a:cubicBezTo>
                      <a:pt x="235" y="529"/>
                      <a:pt x="349" y="435"/>
                      <a:pt x="390" y="270"/>
                    </a:cubicBezTo>
                    <a:cubicBezTo>
                      <a:pt x="367" y="118"/>
                      <a:pt x="402" y="58"/>
                      <a:pt x="285" y="0"/>
                    </a:cubicBezTo>
                    <a:cubicBezTo>
                      <a:pt x="152" y="67"/>
                      <a:pt x="165" y="189"/>
                      <a:pt x="135" y="330"/>
                    </a:cubicBezTo>
                    <a:cubicBezTo>
                      <a:pt x="112" y="659"/>
                      <a:pt x="111" y="537"/>
                      <a:pt x="150" y="990"/>
                    </a:cubicBezTo>
                    <a:cubicBezTo>
                      <a:pt x="157" y="1070"/>
                      <a:pt x="158" y="1152"/>
                      <a:pt x="180" y="1230"/>
                    </a:cubicBezTo>
                    <a:cubicBezTo>
                      <a:pt x="189" y="1261"/>
                      <a:pt x="223" y="1278"/>
                      <a:pt x="240" y="1305"/>
                    </a:cubicBezTo>
                    <a:cubicBezTo>
                      <a:pt x="281" y="1369"/>
                      <a:pt x="318" y="1422"/>
                      <a:pt x="360" y="1485"/>
                    </a:cubicBezTo>
                    <a:cubicBezTo>
                      <a:pt x="348" y="1513"/>
                      <a:pt x="292" y="1735"/>
                      <a:pt x="180" y="1575"/>
                    </a:cubicBezTo>
                    <a:cubicBezTo>
                      <a:pt x="154" y="1537"/>
                      <a:pt x="191" y="1482"/>
                      <a:pt x="210" y="1440"/>
                    </a:cubicBezTo>
                    <a:cubicBezTo>
                      <a:pt x="217" y="1424"/>
                      <a:pt x="241" y="1422"/>
                      <a:pt x="255" y="1410"/>
                    </a:cubicBezTo>
                    <a:cubicBezTo>
                      <a:pt x="306" y="1367"/>
                      <a:pt x="358" y="1322"/>
                      <a:pt x="405" y="1275"/>
                    </a:cubicBezTo>
                    <a:cubicBezTo>
                      <a:pt x="417" y="1229"/>
                      <a:pt x="441" y="1187"/>
                      <a:pt x="450" y="1140"/>
                    </a:cubicBezTo>
                    <a:cubicBezTo>
                      <a:pt x="460" y="1086"/>
                      <a:pt x="460" y="1030"/>
                      <a:pt x="465" y="975"/>
                    </a:cubicBezTo>
                    <a:cubicBezTo>
                      <a:pt x="470" y="1205"/>
                      <a:pt x="461" y="1436"/>
                      <a:pt x="480" y="1665"/>
                    </a:cubicBezTo>
                    <a:cubicBezTo>
                      <a:pt x="481" y="1683"/>
                      <a:pt x="508" y="1699"/>
                      <a:pt x="525" y="1695"/>
                    </a:cubicBezTo>
                    <a:cubicBezTo>
                      <a:pt x="556" y="1687"/>
                      <a:pt x="575" y="1655"/>
                      <a:pt x="600" y="1635"/>
                    </a:cubicBezTo>
                    <a:cubicBezTo>
                      <a:pt x="628" y="1565"/>
                      <a:pt x="642" y="1498"/>
                      <a:pt x="660" y="1425"/>
                    </a:cubicBezTo>
                    <a:cubicBezTo>
                      <a:pt x="665" y="1470"/>
                      <a:pt x="639" y="1533"/>
                      <a:pt x="675" y="1560"/>
                    </a:cubicBezTo>
                    <a:cubicBezTo>
                      <a:pt x="702" y="1580"/>
                      <a:pt x="691" y="1487"/>
                      <a:pt x="720" y="1470"/>
                    </a:cubicBezTo>
                    <a:cubicBezTo>
                      <a:pt x="735" y="1461"/>
                      <a:pt x="740" y="1500"/>
                      <a:pt x="750" y="1515"/>
                    </a:cubicBezTo>
                    <a:cubicBezTo>
                      <a:pt x="755" y="1540"/>
                      <a:pt x="759" y="1565"/>
                      <a:pt x="765" y="1590"/>
                    </a:cubicBezTo>
                    <a:cubicBezTo>
                      <a:pt x="769" y="1610"/>
                      <a:pt x="764" y="1638"/>
                      <a:pt x="780" y="1650"/>
                    </a:cubicBezTo>
                    <a:cubicBezTo>
                      <a:pt x="793" y="1659"/>
                      <a:pt x="810" y="1640"/>
                      <a:pt x="825" y="1635"/>
                    </a:cubicBezTo>
                    <a:cubicBezTo>
                      <a:pt x="830" y="1589"/>
                      <a:pt x="859" y="1401"/>
                      <a:pt x="825" y="1350"/>
                    </a:cubicBezTo>
                    <a:cubicBezTo>
                      <a:pt x="813" y="1332"/>
                      <a:pt x="795" y="1380"/>
                      <a:pt x="780" y="1395"/>
                    </a:cubicBezTo>
                    <a:cubicBezTo>
                      <a:pt x="795" y="1415"/>
                      <a:pt x="800" y="1459"/>
                      <a:pt x="825" y="1455"/>
                    </a:cubicBezTo>
                    <a:cubicBezTo>
                      <a:pt x="896" y="1442"/>
                      <a:pt x="950" y="1359"/>
                      <a:pt x="990" y="1305"/>
                    </a:cubicBezTo>
                    <a:cubicBezTo>
                      <a:pt x="1006" y="1508"/>
                      <a:pt x="988" y="1453"/>
                      <a:pt x="1035" y="1605"/>
                    </a:cubicBezTo>
                    <a:cubicBezTo>
                      <a:pt x="1044" y="1635"/>
                      <a:pt x="1065" y="1695"/>
                      <a:pt x="1065" y="1695"/>
                    </a:cubicBezTo>
                    <a:cubicBezTo>
                      <a:pt x="1085" y="1685"/>
                      <a:pt x="1109" y="1681"/>
                      <a:pt x="1125" y="1665"/>
                    </a:cubicBezTo>
                    <a:cubicBezTo>
                      <a:pt x="1177" y="1613"/>
                      <a:pt x="1198" y="1523"/>
                      <a:pt x="1215" y="1455"/>
                    </a:cubicBezTo>
                    <a:cubicBezTo>
                      <a:pt x="1235" y="1535"/>
                      <a:pt x="1240" y="1615"/>
                      <a:pt x="1260" y="1695"/>
                    </a:cubicBezTo>
                    <a:cubicBezTo>
                      <a:pt x="1287" y="1641"/>
                      <a:pt x="1309" y="1612"/>
                      <a:pt x="1305" y="1545"/>
                    </a:cubicBezTo>
                    <a:cubicBezTo>
                      <a:pt x="1302" y="1484"/>
                      <a:pt x="1318" y="1408"/>
                      <a:pt x="1275" y="1365"/>
                    </a:cubicBezTo>
                    <a:cubicBezTo>
                      <a:pt x="1236" y="1326"/>
                      <a:pt x="1285" y="1475"/>
                      <a:pt x="1290" y="1530"/>
                    </a:cubicBezTo>
                    <a:cubicBezTo>
                      <a:pt x="1300" y="1510"/>
                      <a:pt x="1309" y="1489"/>
                      <a:pt x="1320" y="1470"/>
                    </a:cubicBezTo>
                    <a:cubicBezTo>
                      <a:pt x="1329" y="1454"/>
                      <a:pt x="1335" y="1415"/>
                      <a:pt x="1350" y="1425"/>
                    </a:cubicBezTo>
                    <a:cubicBezTo>
                      <a:pt x="1371" y="1439"/>
                      <a:pt x="1360" y="1475"/>
                      <a:pt x="1365" y="1500"/>
                    </a:cubicBezTo>
                    <a:cubicBezTo>
                      <a:pt x="1478" y="1425"/>
                      <a:pt x="1371" y="1477"/>
                      <a:pt x="1425" y="1680"/>
                    </a:cubicBezTo>
                    <a:cubicBezTo>
                      <a:pt x="1429" y="1695"/>
                      <a:pt x="1455" y="1690"/>
                      <a:pt x="1470" y="1695"/>
                    </a:cubicBezTo>
                    <a:cubicBezTo>
                      <a:pt x="1512" y="1526"/>
                      <a:pt x="1504" y="1616"/>
                      <a:pt x="1485" y="1425"/>
                    </a:cubicBezTo>
                    <a:cubicBezTo>
                      <a:pt x="1480" y="1460"/>
                      <a:pt x="1467" y="1495"/>
                      <a:pt x="1470" y="1530"/>
                    </a:cubicBezTo>
                    <a:cubicBezTo>
                      <a:pt x="1473" y="1569"/>
                      <a:pt x="1521" y="1674"/>
                      <a:pt x="1545" y="1710"/>
                    </a:cubicBezTo>
                    <a:cubicBezTo>
                      <a:pt x="1608" y="1605"/>
                      <a:pt x="1608" y="1614"/>
                      <a:pt x="1725" y="1575"/>
                    </a:cubicBezTo>
                    <a:cubicBezTo>
                      <a:pt x="1715" y="1540"/>
                      <a:pt x="1730" y="1482"/>
                      <a:pt x="1695" y="1470"/>
                    </a:cubicBezTo>
                    <a:cubicBezTo>
                      <a:pt x="1658" y="1458"/>
                      <a:pt x="1629" y="1564"/>
                      <a:pt x="1620" y="1590"/>
                    </a:cubicBezTo>
                    <a:cubicBezTo>
                      <a:pt x="1630" y="1645"/>
                      <a:pt x="1613" y="1713"/>
                      <a:pt x="1650" y="1755"/>
                    </a:cubicBezTo>
                    <a:cubicBezTo>
                      <a:pt x="1671" y="1779"/>
                      <a:pt x="1714" y="1744"/>
                      <a:pt x="1740" y="1725"/>
                    </a:cubicBezTo>
                    <a:cubicBezTo>
                      <a:pt x="1772" y="1702"/>
                      <a:pt x="1790" y="1665"/>
                      <a:pt x="1815" y="1635"/>
                    </a:cubicBezTo>
                    <a:cubicBezTo>
                      <a:pt x="1916" y="1312"/>
                      <a:pt x="1921" y="1043"/>
                      <a:pt x="1935" y="705"/>
                    </a:cubicBezTo>
                    <a:cubicBezTo>
                      <a:pt x="1922" y="399"/>
                      <a:pt x="1902" y="287"/>
                      <a:pt x="1845" y="0"/>
                    </a:cubicBezTo>
                    <a:cubicBezTo>
                      <a:pt x="1797" y="626"/>
                      <a:pt x="1851" y="1256"/>
                      <a:pt x="1950" y="1875"/>
                    </a:cubicBezTo>
                    <a:cubicBezTo>
                      <a:pt x="2006" y="2224"/>
                      <a:pt x="1933" y="2128"/>
                      <a:pt x="2070" y="2265"/>
                    </a:cubicBezTo>
                    <a:cubicBezTo>
                      <a:pt x="2148" y="1954"/>
                      <a:pt x="2162" y="1656"/>
                      <a:pt x="2175" y="1335"/>
                    </a:cubicBezTo>
                    <a:cubicBezTo>
                      <a:pt x="2170" y="1135"/>
                      <a:pt x="2097" y="545"/>
                      <a:pt x="2160" y="735"/>
                    </a:cubicBezTo>
                    <a:cubicBezTo>
                      <a:pt x="2285" y="1111"/>
                      <a:pt x="2115" y="1605"/>
                      <a:pt x="2205" y="1335"/>
                    </a:cubicBezTo>
                    <a:cubicBezTo>
                      <a:pt x="2219" y="1376"/>
                      <a:pt x="2238" y="1414"/>
                      <a:pt x="2250" y="1455"/>
                    </a:cubicBezTo>
                    <a:cubicBezTo>
                      <a:pt x="2271" y="1524"/>
                      <a:pt x="2269" y="1574"/>
                      <a:pt x="2310" y="1635"/>
                    </a:cubicBezTo>
                    <a:cubicBezTo>
                      <a:pt x="2315" y="1605"/>
                      <a:pt x="2303" y="1567"/>
                      <a:pt x="2325" y="1545"/>
                    </a:cubicBezTo>
                    <a:cubicBezTo>
                      <a:pt x="2340" y="1530"/>
                      <a:pt x="2336" y="1585"/>
                      <a:pt x="2340" y="1605"/>
                    </a:cubicBezTo>
                    <a:cubicBezTo>
                      <a:pt x="2365" y="1730"/>
                      <a:pt x="2337" y="1659"/>
                      <a:pt x="2385" y="1755"/>
                    </a:cubicBezTo>
                    <a:cubicBezTo>
                      <a:pt x="2390" y="1740"/>
                      <a:pt x="2400" y="1710"/>
                      <a:pt x="2400" y="1710"/>
                    </a:cubicBez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aphicFrame>
            <p:nvGraphicFramePr>
              <p:cNvPr id="1031" name="Object 7"/>
              <p:cNvGraphicFramePr>
                <a:graphicFrameLocks noChangeAspect="1"/>
              </p:cNvGraphicFramePr>
              <p:nvPr/>
            </p:nvGraphicFramePr>
            <p:xfrm>
              <a:off x="2497" y="1957"/>
              <a:ext cx="1975" cy="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879" name="Picture" r:id="rId4" imgW="1016640" imgH="915120" progId="Word.Picture.8">
                      <p:embed/>
                    </p:oleObj>
                  </mc:Choice>
                  <mc:Fallback>
                    <p:oleObj name="Picture" r:id="rId4" imgW="1016640" imgH="915120" progId="Word.Picture.8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lum bright="6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7" y="1957"/>
                            <a:ext cx="1975" cy="2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3333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914400" y="134007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Warsztaty chemiczne dla uczniów</a:t>
            </a:r>
            <a:endParaRPr lang="pl-PL" sz="3600" dirty="0"/>
          </a:p>
        </p:txBody>
      </p:sp>
      <p:pic>
        <p:nvPicPr>
          <p:cNvPr id="36868" name="Picture 4" descr="Zdjęcie użytkownika VI Liceum Ogólnokształcące im. Juliusza Słowackiego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05388" y="1340768"/>
            <a:ext cx="7581389" cy="52595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82550"/>
            <a:ext cx="1187623" cy="6775450"/>
            <a:chOff x="517" y="130"/>
            <a:chExt cx="2160" cy="1746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17" y="1570"/>
              <a:ext cx="540" cy="16020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17" y="130"/>
              <a:ext cx="2160" cy="4320"/>
              <a:chOff x="697" y="157"/>
              <a:chExt cx="4071" cy="8385"/>
            </a:xfrm>
          </p:grpSpPr>
          <p:pic>
            <p:nvPicPr>
              <p:cNvPr id="1029" name="Picture 5" descr="pióro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6000" contrast="-86000"/>
              </a:blip>
              <a:srcRect/>
              <a:stretch>
                <a:fillRect/>
              </a:stretch>
            </p:blipFill>
            <p:spPr bwMode="auto">
              <a:xfrm>
                <a:off x="697" y="157"/>
                <a:ext cx="2821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 rot="-1025225">
                <a:off x="2368" y="6277"/>
                <a:ext cx="2400" cy="2265"/>
              </a:xfrm>
              <a:custGeom>
                <a:avLst/>
                <a:gdLst/>
                <a:ahLst/>
                <a:cxnLst>
                  <a:cxn ang="0">
                    <a:pos x="15" y="600"/>
                  </a:cxn>
                  <a:cxn ang="0">
                    <a:pos x="105" y="630"/>
                  </a:cxn>
                  <a:cxn ang="0">
                    <a:pos x="285" y="0"/>
                  </a:cxn>
                  <a:cxn ang="0">
                    <a:pos x="150" y="990"/>
                  </a:cxn>
                  <a:cxn ang="0">
                    <a:pos x="240" y="1305"/>
                  </a:cxn>
                  <a:cxn ang="0">
                    <a:pos x="180" y="1575"/>
                  </a:cxn>
                  <a:cxn ang="0">
                    <a:pos x="255" y="1410"/>
                  </a:cxn>
                  <a:cxn ang="0">
                    <a:pos x="450" y="1140"/>
                  </a:cxn>
                  <a:cxn ang="0">
                    <a:pos x="480" y="1665"/>
                  </a:cxn>
                  <a:cxn ang="0">
                    <a:pos x="600" y="1635"/>
                  </a:cxn>
                  <a:cxn ang="0">
                    <a:pos x="675" y="1560"/>
                  </a:cxn>
                  <a:cxn ang="0">
                    <a:pos x="750" y="1515"/>
                  </a:cxn>
                  <a:cxn ang="0">
                    <a:pos x="780" y="1650"/>
                  </a:cxn>
                  <a:cxn ang="0">
                    <a:pos x="825" y="1350"/>
                  </a:cxn>
                  <a:cxn ang="0">
                    <a:pos x="825" y="1455"/>
                  </a:cxn>
                  <a:cxn ang="0">
                    <a:pos x="1035" y="1605"/>
                  </a:cxn>
                  <a:cxn ang="0">
                    <a:pos x="1125" y="1665"/>
                  </a:cxn>
                  <a:cxn ang="0">
                    <a:pos x="1260" y="1695"/>
                  </a:cxn>
                  <a:cxn ang="0">
                    <a:pos x="1275" y="1365"/>
                  </a:cxn>
                  <a:cxn ang="0">
                    <a:pos x="1320" y="1470"/>
                  </a:cxn>
                  <a:cxn ang="0">
                    <a:pos x="1365" y="1500"/>
                  </a:cxn>
                  <a:cxn ang="0">
                    <a:pos x="1470" y="1695"/>
                  </a:cxn>
                  <a:cxn ang="0">
                    <a:pos x="1470" y="1530"/>
                  </a:cxn>
                  <a:cxn ang="0">
                    <a:pos x="1725" y="1575"/>
                  </a:cxn>
                  <a:cxn ang="0">
                    <a:pos x="1620" y="1590"/>
                  </a:cxn>
                  <a:cxn ang="0">
                    <a:pos x="1740" y="1725"/>
                  </a:cxn>
                  <a:cxn ang="0">
                    <a:pos x="1935" y="705"/>
                  </a:cxn>
                  <a:cxn ang="0">
                    <a:pos x="1950" y="1875"/>
                  </a:cxn>
                  <a:cxn ang="0">
                    <a:pos x="2175" y="1335"/>
                  </a:cxn>
                  <a:cxn ang="0">
                    <a:pos x="2205" y="1335"/>
                  </a:cxn>
                  <a:cxn ang="0">
                    <a:pos x="2310" y="1635"/>
                  </a:cxn>
                  <a:cxn ang="0">
                    <a:pos x="2340" y="1605"/>
                  </a:cxn>
                  <a:cxn ang="0">
                    <a:pos x="2400" y="1710"/>
                  </a:cxn>
                </a:cxnLst>
                <a:rect l="0" t="0" r="r" b="b"/>
                <a:pathLst>
                  <a:path w="2400" h="2265">
                    <a:moveTo>
                      <a:pt x="0" y="300"/>
                    </a:moveTo>
                    <a:cubicBezTo>
                      <a:pt x="5" y="400"/>
                      <a:pt x="6" y="500"/>
                      <a:pt x="15" y="600"/>
                    </a:cubicBezTo>
                    <a:cubicBezTo>
                      <a:pt x="16" y="616"/>
                      <a:pt x="15" y="640"/>
                      <a:pt x="30" y="645"/>
                    </a:cubicBezTo>
                    <a:cubicBezTo>
                      <a:pt x="54" y="653"/>
                      <a:pt x="80" y="635"/>
                      <a:pt x="105" y="630"/>
                    </a:cubicBezTo>
                    <a:cubicBezTo>
                      <a:pt x="235" y="529"/>
                      <a:pt x="349" y="435"/>
                      <a:pt x="390" y="270"/>
                    </a:cubicBezTo>
                    <a:cubicBezTo>
                      <a:pt x="367" y="118"/>
                      <a:pt x="402" y="58"/>
                      <a:pt x="285" y="0"/>
                    </a:cubicBezTo>
                    <a:cubicBezTo>
                      <a:pt x="152" y="67"/>
                      <a:pt x="165" y="189"/>
                      <a:pt x="135" y="330"/>
                    </a:cubicBezTo>
                    <a:cubicBezTo>
                      <a:pt x="112" y="659"/>
                      <a:pt x="111" y="537"/>
                      <a:pt x="150" y="990"/>
                    </a:cubicBezTo>
                    <a:cubicBezTo>
                      <a:pt x="157" y="1070"/>
                      <a:pt x="158" y="1152"/>
                      <a:pt x="180" y="1230"/>
                    </a:cubicBezTo>
                    <a:cubicBezTo>
                      <a:pt x="189" y="1261"/>
                      <a:pt x="223" y="1278"/>
                      <a:pt x="240" y="1305"/>
                    </a:cubicBezTo>
                    <a:cubicBezTo>
                      <a:pt x="281" y="1369"/>
                      <a:pt x="318" y="1422"/>
                      <a:pt x="360" y="1485"/>
                    </a:cubicBezTo>
                    <a:cubicBezTo>
                      <a:pt x="348" y="1513"/>
                      <a:pt x="292" y="1735"/>
                      <a:pt x="180" y="1575"/>
                    </a:cubicBezTo>
                    <a:cubicBezTo>
                      <a:pt x="154" y="1537"/>
                      <a:pt x="191" y="1482"/>
                      <a:pt x="210" y="1440"/>
                    </a:cubicBezTo>
                    <a:cubicBezTo>
                      <a:pt x="217" y="1424"/>
                      <a:pt x="241" y="1422"/>
                      <a:pt x="255" y="1410"/>
                    </a:cubicBezTo>
                    <a:cubicBezTo>
                      <a:pt x="306" y="1367"/>
                      <a:pt x="358" y="1322"/>
                      <a:pt x="405" y="1275"/>
                    </a:cubicBezTo>
                    <a:cubicBezTo>
                      <a:pt x="417" y="1229"/>
                      <a:pt x="441" y="1187"/>
                      <a:pt x="450" y="1140"/>
                    </a:cubicBezTo>
                    <a:cubicBezTo>
                      <a:pt x="460" y="1086"/>
                      <a:pt x="460" y="1030"/>
                      <a:pt x="465" y="975"/>
                    </a:cubicBezTo>
                    <a:cubicBezTo>
                      <a:pt x="470" y="1205"/>
                      <a:pt x="461" y="1436"/>
                      <a:pt x="480" y="1665"/>
                    </a:cubicBezTo>
                    <a:cubicBezTo>
                      <a:pt x="481" y="1683"/>
                      <a:pt x="508" y="1699"/>
                      <a:pt x="525" y="1695"/>
                    </a:cubicBezTo>
                    <a:cubicBezTo>
                      <a:pt x="556" y="1687"/>
                      <a:pt x="575" y="1655"/>
                      <a:pt x="600" y="1635"/>
                    </a:cubicBezTo>
                    <a:cubicBezTo>
                      <a:pt x="628" y="1565"/>
                      <a:pt x="642" y="1498"/>
                      <a:pt x="660" y="1425"/>
                    </a:cubicBezTo>
                    <a:cubicBezTo>
                      <a:pt x="665" y="1470"/>
                      <a:pt x="639" y="1533"/>
                      <a:pt x="675" y="1560"/>
                    </a:cubicBezTo>
                    <a:cubicBezTo>
                      <a:pt x="702" y="1580"/>
                      <a:pt x="691" y="1487"/>
                      <a:pt x="720" y="1470"/>
                    </a:cubicBezTo>
                    <a:cubicBezTo>
                      <a:pt x="735" y="1461"/>
                      <a:pt x="740" y="1500"/>
                      <a:pt x="750" y="1515"/>
                    </a:cubicBezTo>
                    <a:cubicBezTo>
                      <a:pt x="755" y="1540"/>
                      <a:pt x="759" y="1565"/>
                      <a:pt x="765" y="1590"/>
                    </a:cubicBezTo>
                    <a:cubicBezTo>
                      <a:pt x="769" y="1610"/>
                      <a:pt x="764" y="1638"/>
                      <a:pt x="780" y="1650"/>
                    </a:cubicBezTo>
                    <a:cubicBezTo>
                      <a:pt x="793" y="1659"/>
                      <a:pt x="810" y="1640"/>
                      <a:pt x="825" y="1635"/>
                    </a:cubicBezTo>
                    <a:cubicBezTo>
                      <a:pt x="830" y="1589"/>
                      <a:pt x="859" y="1401"/>
                      <a:pt x="825" y="1350"/>
                    </a:cubicBezTo>
                    <a:cubicBezTo>
                      <a:pt x="813" y="1332"/>
                      <a:pt x="795" y="1380"/>
                      <a:pt x="780" y="1395"/>
                    </a:cubicBezTo>
                    <a:cubicBezTo>
                      <a:pt x="795" y="1415"/>
                      <a:pt x="800" y="1459"/>
                      <a:pt x="825" y="1455"/>
                    </a:cubicBezTo>
                    <a:cubicBezTo>
                      <a:pt x="896" y="1442"/>
                      <a:pt x="950" y="1359"/>
                      <a:pt x="990" y="1305"/>
                    </a:cubicBezTo>
                    <a:cubicBezTo>
                      <a:pt x="1006" y="1508"/>
                      <a:pt x="988" y="1453"/>
                      <a:pt x="1035" y="1605"/>
                    </a:cubicBezTo>
                    <a:cubicBezTo>
                      <a:pt x="1044" y="1635"/>
                      <a:pt x="1065" y="1695"/>
                      <a:pt x="1065" y="1695"/>
                    </a:cubicBezTo>
                    <a:cubicBezTo>
                      <a:pt x="1085" y="1685"/>
                      <a:pt x="1109" y="1681"/>
                      <a:pt x="1125" y="1665"/>
                    </a:cubicBezTo>
                    <a:cubicBezTo>
                      <a:pt x="1177" y="1613"/>
                      <a:pt x="1198" y="1523"/>
                      <a:pt x="1215" y="1455"/>
                    </a:cubicBezTo>
                    <a:cubicBezTo>
                      <a:pt x="1235" y="1535"/>
                      <a:pt x="1240" y="1615"/>
                      <a:pt x="1260" y="1695"/>
                    </a:cubicBezTo>
                    <a:cubicBezTo>
                      <a:pt x="1287" y="1641"/>
                      <a:pt x="1309" y="1612"/>
                      <a:pt x="1305" y="1545"/>
                    </a:cubicBezTo>
                    <a:cubicBezTo>
                      <a:pt x="1302" y="1484"/>
                      <a:pt x="1318" y="1408"/>
                      <a:pt x="1275" y="1365"/>
                    </a:cubicBezTo>
                    <a:cubicBezTo>
                      <a:pt x="1236" y="1326"/>
                      <a:pt x="1285" y="1475"/>
                      <a:pt x="1290" y="1530"/>
                    </a:cubicBezTo>
                    <a:cubicBezTo>
                      <a:pt x="1300" y="1510"/>
                      <a:pt x="1309" y="1489"/>
                      <a:pt x="1320" y="1470"/>
                    </a:cubicBezTo>
                    <a:cubicBezTo>
                      <a:pt x="1329" y="1454"/>
                      <a:pt x="1335" y="1415"/>
                      <a:pt x="1350" y="1425"/>
                    </a:cubicBezTo>
                    <a:cubicBezTo>
                      <a:pt x="1371" y="1439"/>
                      <a:pt x="1360" y="1475"/>
                      <a:pt x="1365" y="1500"/>
                    </a:cubicBezTo>
                    <a:cubicBezTo>
                      <a:pt x="1478" y="1425"/>
                      <a:pt x="1371" y="1477"/>
                      <a:pt x="1425" y="1680"/>
                    </a:cubicBezTo>
                    <a:cubicBezTo>
                      <a:pt x="1429" y="1695"/>
                      <a:pt x="1455" y="1690"/>
                      <a:pt x="1470" y="1695"/>
                    </a:cubicBezTo>
                    <a:cubicBezTo>
                      <a:pt x="1512" y="1526"/>
                      <a:pt x="1504" y="1616"/>
                      <a:pt x="1485" y="1425"/>
                    </a:cubicBezTo>
                    <a:cubicBezTo>
                      <a:pt x="1480" y="1460"/>
                      <a:pt x="1467" y="1495"/>
                      <a:pt x="1470" y="1530"/>
                    </a:cubicBezTo>
                    <a:cubicBezTo>
                      <a:pt x="1473" y="1569"/>
                      <a:pt x="1521" y="1674"/>
                      <a:pt x="1545" y="1710"/>
                    </a:cubicBezTo>
                    <a:cubicBezTo>
                      <a:pt x="1608" y="1605"/>
                      <a:pt x="1608" y="1614"/>
                      <a:pt x="1725" y="1575"/>
                    </a:cubicBezTo>
                    <a:cubicBezTo>
                      <a:pt x="1715" y="1540"/>
                      <a:pt x="1730" y="1482"/>
                      <a:pt x="1695" y="1470"/>
                    </a:cubicBezTo>
                    <a:cubicBezTo>
                      <a:pt x="1658" y="1458"/>
                      <a:pt x="1629" y="1564"/>
                      <a:pt x="1620" y="1590"/>
                    </a:cubicBezTo>
                    <a:cubicBezTo>
                      <a:pt x="1630" y="1645"/>
                      <a:pt x="1613" y="1713"/>
                      <a:pt x="1650" y="1755"/>
                    </a:cubicBezTo>
                    <a:cubicBezTo>
                      <a:pt x="1671" y="1779"/>
                      <a:pt x="1714" y="1744"/>
                      <a:pt x="1740" y="1725"/>
                    </a:cubicBezTo>
                    <a:cubicBezTo>
                      <a:pt x="1772" y="1702"/>
                      <a:pt x="1790" y="1665"/>
                      <a:pt x="1815" y="1635"/>
                    </a:cubicBezTo>
                    <a:cubicBezTo>
                      <a:pt x="1916" y="1312"/>
                      <a:pt x="1921" y="1043"/>
                      <a:pt x="1935" y="705"/>
                    </a:cubicBezTo>
                    <a:cubicBezTo>
                      <a:pt x="1922" y="399"/>
                      <a:pt x="1902" y="287"/>
                      <a:pt x="1845" y="0"/>
                    </a:cubicBezTo>
                    <a:cubicBezTo>
                      <a:pt x="1797" y="626"/>
                      <a:pt x="1851" y="1256"/>
                      <a:pt x="1950" y="1875"/>
                    </a:cubicBezTo>
                    <a:cubicBezTo>
                      <a:pt x="2006" y="2224"/>
                      <a:pt x="1933" y="2128"/>
                      <a:pt x="2070" y="2265"/>
                    </a:cubicBezTo>
                    <a:cubicBezTo>
                      <a:pt x="2148" y="1954"/>
                      <a:pt x="2162" y="1656"/>
                      <a:pt x="2175" y="1335"/>
                    </a:cubicBezTo>
                    <a:cubicBezTo>
                      <a:pt x="2170" y="1135"/>
                      <a:pt x="2097" y="545"/>
                      <a:pt x="2160" y="735"/>
                    </a:cubicBezTo>
                    <a:cubicBezTo>
                      <a:pt x="2285" y="1111"/>
                      <a:pt x="2115" y="1605"/>
                      <a:pt x="2205" y="1335"/>
                    </a:cubicBezTo>
                    <a:cubicBezTo>
                      <a:pt x="2219" y="1376"/>
                      <a:pt x="2238" y="1414"/>
                      <a:pt x="2250" y="1455"/>
                    </a:cubicBezTo>
                    <a:cubicBezTo>
                      <a:pt x="2271" y="1524"/>
                      <a:pt x="2269" y="1574"/>
                      <a:pt x="2310" y="1635"/>
                    </a:cubicBezTo>
                    <a:cubicBezTo>
                      <a:pt x="2315" y="1605"/>
                      <a:pt x="2303" y="1567"/>
                      <a:pt x="2325" y="1545"/>
                    </a:cubicBezTo>
                    <a:cubicBezTo>
                      <a:pt x="2340" y="1530"/>
                      <a:pt x="2336" y="1585"/>
                      <a:pt x="2340" y="1605"/>
                    </a:cubicBezTo>
                    <a:cubicBezTo>
                      <a:pt x="2365" y="1730"/>
                      <a:pt x="2337" y="1659"/>
                      <a:pt x="2385" y="1755"/>
                    </a:cubicBezTo>
                    <a:cubicBezTo>
                      <a:pt x="2390" y="1740"/>
                      <a:pt x="2400" y="1710"/>
                      <a:pt x="2400" y="1710"/>
                    </a:cubicBez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aphicFrame>
            <p:nvGraphicFramePr>
              <p:cNvPr id="1031" name="Object 7"/>
              <p:cNvGraphicFramePr>
                <a:graphicFrameLocks noChangeAspect="1"/>
              </p:cNvGraphicFramePr>
              <p:nvPr/>
            </p:nvGraphicFramePr>
            <p:xfrm>
              <a:off x="2497" y="1957"/>
              <a:ext cx="1975" cy="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903" name="Picture" r:id="rId4" imgW="1016640" imgH="915120" progId="Word.Picture.8">
                      <p:embed/>
                    </p:oleObj>
                  </mc:Choice>
                  <mc:Fallback>
                    <p:oleObj name="Picture" r:id="rId4" imgW="1016640" imgH="915120" progId="Word.Picture.8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lum bright="6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7" y="1957"/>
                            <a:ext cx="1975" cy="2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3333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927720" y="194805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Warsztaty chemiczne dla uczniów</a:t>
            </a:r>
            <a:endParaRPr lang="pl-PL" sz="3600" dirty="0"/>
          </a:p>
        </p:txBody>
      </p:sp>
      <p:pic>
        <p:nvPicPr>
          <p:cNvPr id="37892" name="Picture 4" descr="Zdjęcie użytkownika VI Liceum Ogólnokształcące im. Juliusza Słowackiego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9070" y="1234736"/>
            <a:ext cx="8010615" cy="54071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82550"/>
            <a:ext cx="1187623" cy="6775450"/>
            <a:chOff x="517" y="130"/>
            <a:chExt cx="2160" cy="1746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17" y="1570"/>
              <a:ext cx="540" cy="16020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17" y="130"/>
              <a:ext cx="2160" cy="4320"/>
              <a:chOff x="697" y="157"/>
              <a:chExt cx="4071" cy="8385"/>
            </a:xfrm>
          </p:grpSpPr>
          <p:pic>
            <p:nvPicPr>
              <p:cNvPr id="1029" name="Picture 5" descr="pióro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6000" contrast="-86000"/>
              </a:blip>
              <a:srcRect/>
              <a:stretch>
                <a:fillRect/>
              </a:stretch>
            </p:blipFill>
            <p:spPr bwMode="auto">
              <a:xfrm>
                <a:off x="697" y="157"/>
                <a:ext cx="2821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 rot="-1025225">
                <a:off x="2368" y="6277"/>
                <a:ext cx="2400" cy="2265"/>
              </a:xfrm>
              <a:custGeom>
                <a:avLst/>
                <a:gdLst/>
                <a:ahLst/>
                <a:cxnLst>
                  <a:cxn ang="0">
                    <a:pos x="15" y="600"/>
                  </a:cxn>
                  <a:cxn ang="0">
                    <a:pos x="105" y="630"/>
                  </a:cxn>
                  <a:cxn ang="0">
                    <a:pos x="285" y="0"/>
                  </a:cxn>
                  <a:cxn ang="0">
                    <a:pos x="150" y="990"/>
                  </a:cxn>
                  <a:cxn ang="0">
                    <a:pos x="240" y="1305"/>
                  </a:cxn>
                  <a:cxn ang="0">
                    <a:pos x="180" y="1575"/>
                  </a:cxn>
                  <a:cxn ang="0">
                    <a:pos x="255" y="1410"/>
                  </a:cxn>
                  <a:cxn ang="0">
                    <a:pos x="450" y="1140"/>
                  </a:cxn>
                  <a:cxn ang="0">
                    <a:pos x="480" y="1665"/>
                  </a:cxn>
                  <a:cxn ang="0">
                    <a:pos x="600" y="1635"/>
                  </a:cxn>
                  <a:cxn ang="0">
                    <a:pos x="675" y="1560"/>
                  </a:cxn>
                  <a:cxn ang="0">
                    <a:pos x="750" y="1515"/>
                  </a:cxn>
                  <a:cxn ang="0">
                    <a:pos x="780" y="1650"/>
                  </a:cxn>
                  <a:cxn ang="0">
                    <a:pos x="825" y="1350"/>
                  </a:cxn>
                  <a:cxn ang="0">
                    <a:pos x="825" y="1455"/>
                  </a:cxn>
                  <a:cxn ang="0">
                    <a:pos x="1035" y="1605"/>
                  </a:cxn>
                  <a:cxn ang="0">
                    <a:pos x="1125" y="1665"/>
                  </a:cxn>
                  <a:cxn ang="0">
                    <a:pos x="1260" y="1695"/>
                  </a:cxn>
                  <a:cxn ang="0">
                    <a:pos x="1275" y="1365"/>
                  </a:cxn>
                  <a:cxn ang="0">
                    <a:pos x="1320" y="1470"/>
                  </a:cxn>
                  <a:cxn ang="0">
                    <a:pos x="1365" y="1500"/>
                  </a:cxn>
                  <a:cxn ang="0">
                    <a:pos x="1470" y="1695"/>
                  </a:cxn>
                  <a:cxn ang="0">
                    <a:pos x="1470" y="1530"/>
                  </a:cxn>
                  <a:cxn ang="0">
                    <a:pos x="1725" y="1575"/>
                  </a:cxn>
                  <a:cxn ang="0">
                    <a:pos x="1620" y="1590"/>
                  </a:cxn>
                  <a:cxn ang="0">
                    <a:pos x="1740" y="1725"/>
                  </a:cxn>
                  <a:cxn ang="0">
                    <a:pos x="1935" y="705"/>
                  </a:cxn>
                  <a:cxn ang="0">
                    <a:pos x="1950" y="1875"/>
                  </a:cxn>
                  <a:cxn ang="0">
                    <a:pos x="2175" y="1335"/>
                  </a:cxn>
                  <a:cxn ang="0">
                    <a:pos x="2205" y="1335"/>
                  </a:cxn>
                  <a:cxn ang="0">
                    <a:pos x="2310" y="1635"/>
                  </a:cxn>
                  <a:cxn ang="0">
                    <a:pos x="2340" y="1605"/>
                  </a:cxn>
                  <a:cxn ang="0">
                    <a:pos x="2400" y="1710"/>
                  </a:cxn>
                </a:cxnLst>
                <a:rect l="0" t="0" r="r" b="b"/>
                <a:pathLst>
                  <a:path w="2400" h="2265">
                    <a:moveTo>
                      <a:pt x="0" y="300"/>
                    </a:moveTo>
                    <a:cubicBezTo>
                      <a:pt x="5" y="400"/>
                      <a:pt x="6" y="500"/>
                      <a:pt x="15" y="600"/>
                    </a:cubicBezTo>
                    <a:cubicBezTo>
                      <a:pt x="16" y="616"/>
                      <a:pt x="15" y="640"/>
                      <a:pt x="30" y="645"/>
                    </a:cubicBezTo>
                    <a:cubicBezTo>
                      <a:pt x="54" y="653"/>
                      <a:pt x="80" y="635"/>
                      <a:pt x="105" y="630"/>
                    </a:cubicBezTo>
                    <a:cubicBezTo>
                      <a:pt x="235" y="529"/>
                      <a:pt x="349" y="435"/>
                      <a:pt x="390" y="270"/>
                    </a:cubicBezTo>
                    <a:cubicBezTo>
                      <a:pt x="367" y="118"/>
                      <a:pt x="402" y="58"/>
                      <a:pt x="285" y="0"/>
                    </a:cubicBezTo>
                    <a:cubicBezTo>
                      <a:pt x="152" y="67"/>
                      <a:pt x="165" y="189"/>
                      <a:pt x="135" y="330"/>
                    </a:cubicBezTo>
                    <a:cubicBezTo>
                      <a:pt x="112" y="659"/>
                      <a:pt x="111" y="537"/>
                      <a:pt x="150" y="990"/>
                    </a:cubicBezTo>
                    <a:cubicBezTo>
                      <a:pt x="157" y="1070"/>
                      <a:pt x="158" y="1152"/>
                      <a:pt x="180" y="1230"/>
                    </a:cubicBezTo>
                    <a:cubicBezTo>
                      <a:pt x="189" y="1261"/>
                      <a:pt x="223" y="1278"/>
                      <a:pt x="240" y="1305"/>
                    </a:cubicBezTo>
                    <a:cubicBezTo>
                      <a:pt x="281" y="1369"/>
                      <a:pt x="318" y="1422"/>
                      <a:pt x="360" y="1485"/>
                    </a:cubicBezTo>
                    <a:cubicBezTo>
                      <a:pt x="348" y="1513"/>
                      <a:pt x="292" y="1735"/>
                      <a:pt x="180" y="1575"/>
                    </a:cubicBezTo>
                    <a:cubicBezTo>
                      <a:pt x="154" y="1537"/>
                      <a:pt x="191" y="1482"/>
                      <a:pt x="210" y="1440"/>
                    </a:cubicBezTo>
                    <a:cubicBezTo>
                      <a:pt x="217" y="1424"/>
                      <a:pt x="241" y="1422"/>
                      <a:pt x="255" y="1410"/>
                    </a:cubicBezTo>
                    <a:cubicBezTo>
                      <a:pt x="306" y="1367"/>
                      <a:pt x="358" y="1322"/>
                      <a:pt x="405" y="1275"/>
                    </a:cubicBezTo>
                    <a:cubicBezTo>
                      <a:pt x="417" y="1229"/>
                      <a:pt x="441" y="1187"/>
                      <a:pt x="450" y="1140"/>
                    </a:cubicBezTo>
                    <a:cubicBezTo>
                      <a:pt x="460" y="1086"/>
                      <a:pt x="460" y="1030"/>
                      <a:pt x="465" y="975"/>
                    </a:cubicBezTo>
                    <a:cubicBezTo>
                      <a:pt x="470" y="1205"/>
                      <a:pt x="461" y="1436"/>
                      <a:pt x="480" y="1665"/>
                    </a:cubicBezTo>
                    <a:cubicBezTo>
                      <a:pt x="481" y="1683"/>
                      <a:pt x="508" y="1699"/>
                      <a:pt x="525" y="1695"/>
                    </a:cubicBezTo>
                    <a:cubicBezTo>
                      <a:pt x="556" y="1687"/>
                      <a:pt x="575" y="1655"/>
                      <a:pt x="600" y="1635"/>
                    </a:cubicBezTo>
                    <a:cubicBezTo>
                      <a:pt x="628" y="1565"/>
                      <a:pt x="642" y="1498"/>
                      <a:pt x="660" y="1425"/>
                    </a:cubicBezTo>
                    <a:cubicBezTo>
                      <a:pt x="665" y="1470"/>
                      <a:pt x="639" y="1533"/>
                      <a:pt x="675" y="1560"/>
                    </a:cubicBezTo>
                    <a:cubicBezTo>
                      <a:pt x="702" y="1580"/>
                      <a:pt x="691" y="1487"/>
                      <a:pt x="720" y="1470"/>
                    </a:cubicBezTo>
                    <a:cubicBezTo>
                      <a:pt x="735" y="1461"/>
                      <a:pt x="740" y="1500"/>
                      <a:pt x="750" y="1515"/>
                    </a:cubicBezTo>
                    <a:cubicBezTo>
                      <a:pt x="755" y="1540"/>
                      <a:pt x="759" y="1565"/>
                      <a:pt x="765" y="1590"/>
                    </a:cubicBezTo>
                    <a:cubicBezTo>
                      <a:pt x="769" y="1610"/>
                      <a:pt x="764" y="1638"/>
                      <a:pt x="780" y="1650"/>
                    </a:cubicBezTo>
                    <a:cubicBezTo>
                      <a:pt x="793" y="1659"/>
                      <a:pt x="810" y="1640"/>
                      <a:pt x="825" y="1635"/>
                    </a:cubicBezTo>
                    <a:cubicBezTo>
                      <a:pt x="830" y="1589"/>
                      <a:pt x="859" y="1401"/>
                      <a:pt x="825" y="1350"/>
                    </a:cubicBezTo>
                    <a:cubicBezTo>
                      <a:pt x="813" y="1332"/>
                      <a:pt x="795" y="1380"/>
                      <a:pt x="780" y="1395"/>
                    </a:cubicBezTo>
                    <a:cubicBezTo>
                      <a:pt x="795" y="1415"/>
                      <a:pt x="800" y="1459"/>
                      <a:pt x="825" y="1455"/>
                    </a:cubicBezTo>
                    <a:cubicBezTo>
                      <a:pt x="896" y="1442"/>
                      <a:pt x="950" y="1359"/>
                      <a:pt x="990" y="1305"/>
                    </a:cubicBezTo>
                    <a:cubicBezTo>
                      <a:pt x="1006" y="1508"/>
                      <a:pt x="988" y="1453"/>
                      <a:pt x="1035" y="1605"/>
                    </a:cubicBezTo>
                    <a:cubicBezTo>
                      <a:pt x="1044" y="1635"/>
                      <a:pt x="1065" y="1695"/>
                      <a:pt x="1065" y="1695"/>
                    </a:cubicBezTo>
                    <a:cubicBezTo>
                      <a:pt x="1085" y="1685"/>
                      <a:pt x="1109" y="1681"/>
                      <a:pt x="1125" y="1665"/>
                    </a:cubicBezTo>
                    <a:cubicBezTo>
                      <a:pt x="1177" y="1613"/>
                      <a:pt x="1198" y="1523"/>
                      <a:pt x="1215" y="1455"/>
                    </a:cubicBezTo>
                    <a:cubicBezTo>
                      <a:pt x="1235" y="1535"/>
                      <a:pt x="1240" y="1615"/>
                      <a:pt x="1260" y="1695"/>
                    </a:cubicBezTo>
                    <a:cubicBezTo>
                      <a:pt x="1287" y="1641"/>
                      <a:pt x="1309" y="1612"/>
                      <a:pt x="1305" y="1545"/>
                    </a:cubicBezTo>
                    <a:cubicBezTo>
                      <a:pt x="1302" y="1484"/>
                      <a:pt x="1318" y="1408"/>
                      <a:pt x="1275" y="1365"/>
                    </a:cubicBezTo>
                    <a:cubicBezTo>
                      <a:pt x="1236" y="1326"/>
                      <a:pt x="1285" y="1475"/>
                      <a:pt x="1290" y="1530"/>
                    </a:cubicBezTo>
                    <a:cubicBezTo>
                      <a:pt x="1300" y="1510"/>
                      <a:pt x="1309" y="1489"/>
                      <a:pt x="1320" y="1470"/>
                    </a:cubicBezTo>
                    <a:cubicBezTo>
                      <a:pt x="1329" y="1454"/>
                      <a:pt x="1335" y="1415"/>
                      <a:pt x="1350" y="1425"/>
                    </a:cubicBezTo>
                    <a:cubicBezTo>
                      <a:pt x="1371" y="1439"/>
                      <a:pt x="1360" y="1475"/>
                      <a:pt x="1365" y="1500"/>
                    </a:cubicBezTo>
                    <a:cubicBezTo>
                      <a:pt x="1478" y="1425"/>
                      <a:pt x="1371" y="1477"/>
                      <a:pt x="1425" y="1680"/>
                    </a:cubicBezTo>
                    <a:cubicBezTo>
                      <a:pt x="1429" y="1695"/>
                      <a:pt x="1455" y="1690"/>
                      <a:pt x="1470" y="1695"/>
                    </a:cubicBezTo>
                    <a:cubicBezTo>
                      <a:pt x="1512" y="1526"/>
                      <a:pt x="1504" y="1616"/>
                      <a:pt x="1485" y="1425"/>
                    </a:cubicBezTo>
                    <a:cubicBezTo>
                      <a:pt x="1480" y="1460"/>
                      <a:pt x="1467" y="1495"/>
                      <a:pt x="1470" y="1530"/>
                    </a:cubicBezTo>
                    <a:cubicBezTo>
                      <a:pt x="1473" y="1569"/>
                      <a:pt x="1521" y="1674"/>
                      <a:pt x="1545" y="1710"/>
                    </a:cubicBezTo>
                    <a:cubicBezTo>
                      <a:pt x="1608" y="1605"/>
                      <a:pt x="1608" y="1614"/>
                      <a:pt x="1725" y="1575"/>
                    </a:cubicBezTo>
                    <a:cubicBezTo>
                      <a:pt x="1715" y="1540"/>
                      <a:pt x="1730" y="1482"/>
                      <a:pt x="1695" y="1470"/>
                    </a:cubicBezTo>
                    <a:cubicBezTo>
                      <a:pt x="1658" y="1458"/>
                      <a:pt x="1629" y="1564"/>
                      <a:pt x="1620" y="1590"/>
                    </a:cubicBezTo>
                    <a:cubicBezTo>
                      <a:pt x="1630" y="1645"/>
                      <a:pt x="1613" y="1713"/>
                      <a:pt x="1650" y="1755"/>
                    </a:cubicBezTo>
                    <a:cubicBezTo>
                      <a:pt x="1671" y="1779"/>
                      <a:pt x="1714" y="1744"/>
                      <a:pt x="1740" y="1725"/>
                    </a:cubicBezTo>
                    <a:cubicBezTo>
                      <a:pt x="1772" y="1702"/>
                      <a:pt x="1790" y="1665"/>
                      <a:pt x="1815" y="1635"/>
                    </a:cubicBezTo>
                    <a:cubicBezTo>
                      <a:pt x="1916" y="1312"/>
                      <a:pt x="1921" y="1043"/>
                      <a:pt x="1935" y="705"/>
                    </a:cubicBezTo>
                    <a:cubicBezTo>
                      <a:pt x="1922" y="399"/>
                      <a:pt x="1902" y="287"/>
                      <a:pt x="1845" y="0"/>
                    </a:cubicBezTo>
                    <a:cubicBezTo>
                      <a:pt x="1797" y="626"/>
                      <a:pt x="1851" y="1256"/>
                      <a:pt x="1950" y="1875"/>
                    </a:cubicBezTo>
                    <a:cubicBezTo>
                      <a:pt x="2006" y="2224"/>
                      <a:pt x="1933" y="2128"/>
                      <a:pt x="2070" y="2265"/>
                    </a:cubicBezTo>
                    <a:cubicBezTo>
                      <a:pt x="2148" y="1954"/>
                      <a:pt x="2162" y="1656"/>
                      <a:pt x="2175" y="1335"/>
                    </a:cubicBezTo>
                    <a:cubicBezTo>
                      <a:pt x="2170" y="1135"/>
                      <a:pt x="2097" y="545"/>
                      <a:pt x="2160" y="735"/>
                    </a:cubicBezTo>
                    <a:cubicBezTo>
                      <a:pt x="2285" y="1111"/>
                      <a:pt x="2115" y="1605"/>
                      <a:pt x="2205" y="1335"/>
                    </a:cubicBezTo>
                    <a:cubicBezTo>
                      <a:pt x="2219" y="1376"/>
                      <a:pt x="2238" y="1414"/>
                      <a:pt x="2250" y="1455"/>
                    </a:cubicBezTo>
                    <a:cubicBezTo>
                      <a:pt x="2271" y="1524"/>
                      <a:pt x="2269" y="1574"/>
                      <a:pt x="2310" y="1635"/>
                    </a:cubicBezTo>
                    <a:cubicBezTo>
                      <a:pt x="2315" y="1605"/>
                      <a:pt x="2303" y="1567"/>
                      <a:pt x="2325" y="1545"/>
                    </a:cubicBezTo>
                    <a:cubicBezTo>
                      <a:pt x="2340" y="1530"/>
                      <a:pt x="2336" y="1585"/>
                      <a:pt x="2340" y="1605"/>
                    </a:cubicBezTo>
                    <a:cubicBezTo>
                      <a:pt x="2365" y="1730"/>
                      <a:pt x="2337" y="1659"/>
                      <a:pt x="2385" y="1755"/>
                    </a:cubicBezTo>
                    <a:cubicBezTo>
                      <a:pt x="2390" y="1740"/>
                      <a:pt x="2400" y="1710"/>
                      <a:pt x="2400" y="1710"/>
                    </a:cubicBez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aphicFrame>
            <p:nvGraphicFramePr>
              <p:cNvPr id="1031" name="Object 7"/>
              <p:cNvGraphicFramePr>
                <a:graphicFrameLocks noChangeAspect="1"/>
              </p:cNvGraphicFramePr>
              <p:nvPr/>
            </p:nvGraphicFramePr>
            <p:xfrm>
              <a:off x="2497" y="1957"/>
              <a:ext cx="1975" cy="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950" name="Picture" r:id="rId4" imgW="1016640" imgH="915120" progId="Word.Picture.8">
                      <p:embed/>
                    </p:oleObj>
                  </mc:Choice>
                  <mc:Fallback>
                    <p:oleObj name="Picture" r:id="rId4" imgW="1016640" imgH="915120" progId="Word.Picture.8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lum bright="6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7" y="1957"/>
                            <a:ext cx="1975" cy="2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3333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934330" y="194805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Warsztaty chemiczne dla uczniów</a:t>
            </a:r>
            <a:endParaRPr lang="pl-PL" sz="3600" dirty="0"/>
          </a:p>
        </p:txBody>
      </p:sp>
      <p:pic>
        <p:nvPicPr>
          <p:cNvPr id="39940" name="Picture 4" descr="Zdjęcie użytkownika VI Liceum Ogólnokształcące im. Juliusza Słowackiego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7815" y="1354726"/>
            <a:ext cx="7920422" cy="53132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82550"/>
            <a:ext cx="1187623" cy="6775450"/>
            <a:chOff x="517" y="130"/>
            <a:chExt cx="2160" cy="1746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17" y="1570"/>
              <a:ext cx="540" cy="16020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17" y="130"/>
              <a:ext cx="2160" cy="4320"/>
              <a:chOff x="697" y="157"/>
              <a:chExt cx="4071" cy="8385"/>
            </a:xfrm>
          </p:grpSpPr>
          <p:pic>
            <p:nvPicPr>
              <p:cNvPr id="1029" name="Picture 5" descr="pióro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6000" contrast="-86000"/>
              </a:blip>
              <a:srcRect/>
              <a:stretch>
                <a:fillRect/>
              </a:stretch>
            </p:blipFill>
            <p:spPr bwMode="auto">
              <a:xfrm>
                <a:off x="697" y="157"/>
                <a:ext cx="2821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 rot="-1025225">
                <a:off x="2368" y="6277"/>
                <a:ext cx="2400" cy="2265"/>
              </a:xfrm>
              <a:custGeom>
                <a:avLst/>
                <a:gdLst/>
                <a:ahLst/>
                <a:cxnLst>
                  <a:cxn ang="0">
                    <a:pos x="15" y="600"/>
                  </a:cxn>
                  <a:cxn ang="0">
                    <a:pos x="105" y="630"/>
                  </a:cxn>
                  <a:cxn ang="0">
                    <a:pos x="285" y="0"/>
                  </a:cxn>
                  <a:cxn ang="0">
                    <a:pos x="150" y="990"/>
                  </a:cxn>
                  <a:cxn ang="0">
                    <a:pos x="240" y="1305"/>
                  </a:cxn>
                  <a:cxn ang="0">
                    <a:pos x="180" y="1575"/>
                  </a:cxn>
                  <a:cxn ang="0">
                    <a:pos x="255" y="1410"/>
                  </a:cxn>
                  <a:cxn ang="0">
                    <a:pos x="450" y="1140"/>
                  </a:cxn>
                  <a:cxn ang="0">
                    <a:pos x="480" y="1665"/>
                  </a:cxn>
                  <a:cxn ang="0">
                    <a:pos x="600" y="1635"/>
                  </a:cxn>
                  <a:cxn ang="0">
                    <a:pos x="675" y="1560"/>
                  </a:cxn>
                  <a:cxn ang="0">
                    <a:pos x="750" y="1515"/>
                  </a:cxn>
                  <a:cxn ang="0">
                    <a:pos x="780" y="1650"/>
                  </a:cxn>
                  <a:cxn ang="0">
                    <a:pos x="825" y="1350"/>
                  </a:cxn>
                  <a:cxn ang="0">
                    <a:pos x="825" y="1455"/>
                  </a:cxn>
                  <a:cxn ang="0">
                    <a:pos x="1035" y="1605"/>
                  </a:cxn>
                  <a:cxn ang="0">
                    <a:pos x="1125" y="1665"/>
                  </a:cxn>
                  <a:cxn ang="0">
                    <a:pos x="1260" y="1695"/>
                  </a:cxn>
                  <a:cxn ang="0">
                    <a:pos x="1275" y="1365"/>
                  </a:cxn>
                  <a:cxn ang="0">
                    <a:pos x="1320" y="1470"/>
                  </a:cxn>
                  <a:cxn ang="0">
                    <a:pos x="1365" y="1500"/>
                  </a:cxn>
                  <a:cxn ang="0">
                    <a:pos x="1470" y="1695"/>
                  </a:cxn>
                  <a:cxn ang="0">
                    <a:pos x="1470" y="1530"/>
                  </a:cxn>
                  <a:cxn ang="0">
                    <a:pos x="1725" y="1575"/>
                  </a:cxn>
                  <a:cxn ang="0">
                    <a:pos x="1620" y="1590"/>
                  </a:cxn>
                  <a:cxn ang="0">
                    <a:pos x="1740" y="1725"/>
                  </a:cxn>
                  <a:cxn ang="0">
                    <a:pos x="1935" y="705"/>
                  </a:cxn>
                  <a:cxn ang="0">
                    <a:pos x="1950" y="1875"/>
                  </a:cxn>
                  <a:cxn ang="0">
                    <a:pos x="2175" y="1335"/>
                  </a:cxn>
                  <a:cxn ang="0">
                    <a:pos x="2205" y="1335"/>
                  </a:cxn>
                  <a:cxn ang="0">
                    <a:pos x="2310" y="1635"/>
                  </a:cxn>
                  <a:cxn ang="0">
                    <a:pos x="2340" y="1605"/>
                  </a:cxn>
                  <a:cxn ang="0">
                    <a:pos x="2400" y="1710"/>
                  </a:cxn>
                </a:cxnLst>
                <a:rect l="0" t="0" r="r" b="b"/>
                <a:pathLst>
                  <a:path w="2400" h="2265">
                    <a:moveTo>
                      <a:pt x="0" y="300"/>
                    </a:moveTo>
                    <a:cubicBezTo>
                      <a:pt x="5" y="400"/>
                      <a:pt x="6" y="500"/>
                      <a:pt x="15" y="600"/>
                    </a:cubicBezTo>
                    <a:cubicBezTo>
                      <a:pt x="16" y="616"/>
                      <a:pt x="15" y="640"/>
                      <a:pt x="30" y="645"/>
                    </a:cubicBezTo>
                    <a:cubicBezTo>
                      <a:pt x="54" y="653"/>
                      <a:pt x="80" y="635"/>
                      <a:pt x="105" y="630"/>
                    </a:cubicBezTo>
                    <a:cubicBezTo>
                      <a:pt x="235" y="529"/>
                      <a:pt x="349" y="435"/>
                      <a:pt x="390" y="270"/>
                    </a:cubicBezTo>
                    <a:cubicBezTo>
                      <a:pt x="367" y="118"/>
                      <a:pt x="402" y="58"/>
                      <a:pt x="285" y="0"/>
                    </a:cubicBezTo>
                    <a:cubicBezTo>
                      <a:pt x="152" y="67"/>
                      <a:pt x="165" y="189"/>
                      <a:pt x="135" y="330"/>
                    </a:cubicBezTo>
                    <a:cubicBezTo>
                      <a:pt x="112" y="659"/>
                      <a:pt x="111" y="537"/>
                      <a:pt x="150" y="990"/>
                    </a:cubicBezTo>
                    <a:cubicBezTo>
                      <a:pt x="157" y="1070"/>
                      <a:pt x="158" y="1152"/>
                      <a:pt x="180" y="1230"/>
                    </a:cubicBezTo>
                    <a:cubicBezTo>
                      <a:pt x="189" y="1261"/>
                      <a:pt x="223" y="1278"/>
                      <a:pt x="240" y="1305"/>
                    </a:cubicBezTo>
                    <a:cubicBezTo>
                      <a:pt x="281" y="1369"/>
                      <a:pt x="318" y="1422"/>
                      <a:pt x="360" y="1485"/>
                    </a:cubicBezTo>
                    <a:cubicBezTo>
                      <a:pt x="348" y="1513"/>
                      <a:pt x="292" y="1735"/>
                      <a:pt x="180" y="1575"/>
                    </a:cubicBezTo>
                    <a:cubicBezTo>
                      <a:pt x="154" y="1537"/>
                      <a:pt x="191" y="1482"/>
                      <a:pt x="210" y="1440"/>
                    </a:cubicBezTo>
                    <a:cubicBezTo>
                      <a:pt x="217" y="1424"/>
                      <a:pt x="241" y="1422"/>
                      <a:pt x="255" y="1410"/>
                    </a:cubicBezTo>
                    <a:cubicBezTo>
                      <a:pt x="306" y="1367"/>
                      <a:pt x="358" y="1322"/>
                      <a:pt x="405" y="1275"/>
                    </a:cubicBezTo>
                    <a:cubicBezTo>
                      <a:pt x="417" y="1229"/>
                      <a:pt x="441" y="1187"/>
                      <a:pt x="450" y="1140"/>
                    </a:cubicBezTo>
                    <a:cubicBezTo>
                      <a:pt x="460" y="1086"/>
                      <a:pt x="460" y="1030"/>
                      <a:pt x="465" y="975"/>
                    </a:cubicBezTo>
                    <a:cubicBezTo>
                      <a:pt x="470" y="1205"/>
                      <a:pt x="461" y="1436"/>
                      <a:pt x="480" y="1665"/>
                    </a:cubicBezTo>
                    <a:cubicBezTo>
                      <a:pt x="481" y="1683"/>
                      <a:pt x="508" y="1699"/>
                      <a:pt x="525" y="1695"/>
                    </a:cubicBezTo>
                    <a:cubicBezTo>
                      <a:pt x="556" y="1687"/>
                      <a:pt x="575" y="1655"/>
                      <a:pt x="600" y="1635"/>
                    </a:cubicBezTo>
                    <a:cubicBezTo>
                      <a:pt x="628" y="1565"/>
                      <a:pt x="642" y="1498"/>
                      <a:pt x="660" y="1425"/>
                    </a:cubicBezTo>
                    <a:cubicBezTo>
                      <a:pt x="665" y="1470"/>
                      <a:pt x="639" y="1533"/>
                      <a:pt x="675" y="1560"/>
                    </a:cubicBezTo>
                    <a:cubicBezTo>
                      <a:pt x="702" y="1580"/>
                      <a:pt x="691" y="1487"/>
                      <a:pt x="720" y="1470"/>
                    </a:cubicBezTo>
                    <a:cubicBezTo>
                      <a:pt x="735" y="1461"/>
                      <a:pt x="740" y="1500"/>
                      <a:pt x="750" y="1515"/>
                    </a:cubicBezTo>
                    <a:cubicBezTo>
                      <a:pt x="755" y="1540"/>
                      <a:pt x="759" y="1565"/>
                      <a:pt x="765" y="1590"/>
                    </a:cubicBezTo>
                    <a:cubicBezTo>
                      <a:pt x="769" y="1610"/>
                      <a:pt x="764" y="1638"/>
                      <a:pt x="780" y="1650"/>
                    </a:cubicBezTo>
                    <a:cubicBezTo>
                      <a:pt x="793" y="1659"/>
                      <a:pt x="810" y="1640"/>
                      <a:pt x="825" y="1635"/>
                    </a:cubicBezTo>
                    <a:cubicBezTo>
                      <a:pt x="830" y="1589"/>
                      <a:pt x="859" y="1401"/>
                      <a:pt x="825" y="1350"/>
                    </a:cubicBezTo>
                    <a:cubicBezTo>
                      <a:pt x="813" y="1332"/>
                      <a:pt x="795" y="1380"/>
                      <a:pt x="780" y="1395"/>
                    </a:cubicBezTo>
                    <a:cubicBezTo>
                      <a:pt x="795" y="1415"/>
                      <a:pt x="800" y="1459"/>
                      <a:pt x="825" y="1455"/>
                    </a:cubicBezTo>
                    <a:cubicBezTo>
                      <a:pt x="896" y="1442"/>
                      <a:pt x="950" y="1359"/>
                      <a:pt x="990" y="1305"/>
                    </a:cubicBezTo>
                    <a:cubicBezTo>
                      <a:pt x="1006" y="1508"/>
                      <a:pt x="988" y="1453"/>
                      <a:pt x="1035" y="1605"/>
                    </a:cubicBezTo>
                    <a:cubicBezTo>
                      <a:pt x="1044" y="1635"/>
                      <a:pt x="1065" y="1695"/>
                      <a:pt x="1065" y="1695"/>
                    </a:cubicBezTo>
                    <a:cubicBezTo>
                      <a:pt x="1085" y="1685"/>
                      <a:pt x="1109" y="1681"/>
                      <a:pt x="1125" y="1665"/>
                    </a:cubicBezTo>
                    <a:cubicBezTo>
                      <a:pt x="1177" y="1613"/>
                      <a:pt x="1198" y="1523"/>
                      <a:pt x="1215" y="1455"/>
                    </a:cubicBezTo>
                    <a:cubicBezTo>
                      <a:pt x="1235" y="1535"/>
                      <a:pt x="1240" y="1615"/>
                      <a:pt x="1260" y="1695"/>
                    </a:cubicBezTo>
                    <a:cubicBezTo>
                      <a:pt x="1287" y="1641"/>
                      <a:pt x="1309" y="1612"/>
                      <a:pt x="1305" y="1545"/>
                    </a:cubicBezTo>
                    <a:cubicBezTo>
                      <a:pt x="1302" y="1484"/>
                      <a:pt x="1318" y="1408"/>
                      <a:pt x="1275" y="1365"/>
                    </a:cubicBezTo>
                    <a:cubicBezTo>
                      <a:pt x="1236" y="1326"/>
                      <a:pt x="1285" y="1475"/>
                      <a:pt x="1290" y="1530"/>
                    </a:cubicBezTo>
                    <a:cubicBezTo>
                      <a:pt x="1300" y="1510"/>
                      <a:pt x="1309" y="1489"/>
                      <a:pt x="1320" y="1470"/>
                    </a:cubicBezTo>
                    <a:cubicBezTo>
                      <a:pt x="1329" y="1454"/>
                      <a:pt x="1335" y="1415"/>
                      <a:pt x="1350" y="1425"/>
                    </a:cubicBezTo>
                    <a:cubicBezTo>
                      <a:pt x="1371" y="1439"/>
                      <a:pt x="1360" y="1475"/>
                      <a:pt x="1365" y="1500"/>
                    </a:cubicBezTo>
                    <a:cubicBezTo>
                      <a:pt x="1478" y="1425"/>
                      <a:pt x="1371" y="1477"/>
                      <a:pt x="1425" y="1680"/>
                    </a:cubicBezTo>
                    <a:cubicBezTo>
                      <a:pt x="1429" y="1695"/>
                      <a:pt x="1455" y="1690"/>
                      <a:pt x="1470" y="1695"/>
                    </a:cubicBezTo>
                    <a:cubicBezTo>
                      <a:pt x="1512" y="1526"/>
                      <a:pt x="1504" y="1616"/>
                      <a:pt x="1485" y="1425"/>
                    </a:cubicBezTo>
                    <a:cubicBezTo>
                      <a:pt x="1480" y="1460"/>
                      <a:pt x="1467" y="1495"/>
                      <a:pt x="1470" y="1530"/>
                    </a:cubicBezTo>
                    <a:cubicBezTo>
                      <a:pt x="1473" y="1569"/>
                      <a:pt x="1521" y="1674"/>
                      <a:pt x="1545" y="1710"/>
                    </a:cubicBezTo>
                    <a:cubicBezTo>
                      <a:pt x="1608" y="1605"/>
                      <a:pt x="1608" y="1614"/>
                      <a:pt x="1725" y="1575"/>
                    </a:cubicBezTo>
                    <a:cubicBezTo>
                      <a:pt x="1715" y="1540"/>
                      <a:pt x="1730" y="1482"/>
                      <a:pt x="1695" y="1470"/>
                    </a:cubicBezTo>
                    <a:cubicBezTo>
                      <a:pt x="1658" y="1458"/>
                      <a:pt x="1629" y="1564"/>
                      <a:pt x="1620" y="1590"/>
                    </a:cubicBezTo>
                    <a:cubicBezTo>
                      <a:pt x="1630" y="1645"/>
                      <a:pt x="1613" y="1713"/>
                      <a:pt x="1650" y="1755"/>
                    </a:cubicBezTo>
                    <a:cubicBezTo>
                      <a:pt x="1671" y="1779"/>
                      <a:pt x="1714" y="1744"/>
                      <a:pt x="1740" y="1725"/>
                    </a:cubicBezTo>
                    <a:cubicBezTo>
                      <a:pt x="1772" y="1702"/>
                      <a:pt x="1790" y="1665"/>
                      <a:pt x="1815" y="1635"/>
                    </a:cubicBezTo>
                    <a:cubicBezTo>
                      <a:pt x="1916" y="1312"/>
                      <a:pt x="1921" y="1043"/>
                      <a:pt x="1935" y="705"/>
                    </a:cubicBezTo>
                    <a:cubicBezTo>
                      <a:pt x="1922" y="399"/>
                      <a:pt x="1902" y="287"/>
                      <a:pt x="1845" y="0"/>
                    </a:cubicBezTo>
                    <a:cubicBezTo>
                      <a:pt x="1797" y="626"/>
                      <a:pt x="1851" y="1256"/>
                      <a:pt x="1950" y="1875"/>
                    </a:cubicBezTo>
                    <a:cubicBezTo>
                      <a:pt x="2006" y="2224"/>
                      <a:pt x="1933" y="2128"/>
                      <a:pt x="2070" y="2265"/>
                    </a:cubicBezTo>
                    <a:cubicBezTo>
                      <a:pt x="2148" y="1954"/>
                      <a:pt x="2162" y="1656"/>
                      <a:pt x="2175" y="1335"/>
                    </a:cubicBezTo>
                    <a:cubicBezTo>
                      <a:pt x="2170" y="1135"/>
                      <a:pt x="2097" y="545"/>
                      <a:pt x="2160" y="735"/>
                    </a:cubicBezTo>
                    <a:cubicBezTo>
                      <a:pt x="2285" y="1111"/>
                      <a:pt x="2115" y="1605"/>
                      <a:pt x="2205" y="1335"/>
                    </a:cubicBezTo>
                    <a:cubicBezTo>
                      <a:pt x="2219" y="1376"/>
                      <a:pt x="2238" y="1414"/>
                      <a:pt x="2250" y="1455"/>
                    </a:cubicBezTo>
                    <a:cubicBezTo>
                      <a:pt x="2271" y="1524"/>
                      <a:pt x="2269" y="1574"/>
                      <a:pt x="2310" y="1635"/>
                    </a:cubicBezTo>
                    <a:cubicBezTo>
                      <a:pt x="2315" y="1605"/>
                      <a:pt x="2303" y="1567"/>
                      <a:pt x="2325" y="1545"/>
                    </a:cubicBezTo>
                    <a:cubicBezTo>
                      <a:pt x="2340" y="1530"/>
                      <a:pt x="2336" y="1585"/>
                      <a:pt x="2340" y="1605"/>
                    </a:cubicBezTo>
                    <a:cubicBezTo>
                      <a:pt x="2365" y="1730"/>
                      <a:pt x="2337" y="1659"/>
                      <a:pt x="2385" y="1755"/>
                    </a:cubicBezTo>
                    <a:cubicBezTo>
                      <a:pt x="2390" y="1740"/>
                      <a:pt x="2400" y="1710"/>
                      <a:pt x="2400" y="1710"/>
                    </a:cubicBez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aphicFrame>
            <p:nvGraphicFramePr>
              <p:cNvPr id="1031" name="Object 7"/>
              <p:cNvGraphicFramePr>
                <a:graphicFrameLocks noChangeAspect="1"/>
              </p:cNvGraphicFramePr>
              <p:nvPr/>
            </p:nvGraphicFramePr>
            <p:xfrm>
              <a:off x="2497" y="1957"/>
              <a:ext cx="1975" cy="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74" name="Picture" r:id="rId4" imgW="1016640" imgH="915120" progId="Word.Picture.8">
                      <p:embed/>
                    </p:oleObj>
                  </mc:Choice>
                  <mc:Fallback>
                    <p:oleObj name="Picture" r:id="rId4" imgW="1016640" imgH="915120" progId="Word.Picture.8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lum bright="6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7" y="1957"/>
                            <a:ext cx="1975" cy="2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3333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Warsztaty chemiczne dla uczniów</a:t>
            </a:r>
            <a:endParaRPr lang="pl-PL" sz="3600" dirty="0"/>
          </a:p>
        </p:txBody>
      </p:sp>
      <p:pic>
        <p:nvPicPr>
          <p:cNvPr id="40964" name="Picture 4" descr="Zdjęcie użytkownika VI Liceum Ogólnokształcące im. Juliusza Słowackiego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3631" y="1213246"/>
            <a:ext cx="7672570" cy="51150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82550"/>
            <a:ext cx="1187623" cy="6775450"/>
            <a:chOff x="517" y="130"/>
            <a:chExt cx="2160" cy="1746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17" y="1570"/>
              <a:ext cx="540" cy="16020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17" y="130"/>
              <a:ext cx="2160" cy="4320"/>
              <a:chOff x="697" y="157"/>
              <a:chExt cx="4071" cy="8385"/>
            </a:xfrm>
          </p:grpSpPr>
          <p:pic>
            <p:nvPicPr>
              <p:cNvPr id="1029" name="Picture 5" descr="pióro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6000" contrast="-86000"/>
              </a:blip>
              <a:srcRect/>
              <a:stretch>
                <a:fillRect/>
              </a:stretch>
            </p:blipFill>
            <p:spPr bwMode="auto">
              <a:xfrm>
                <a:off x="697" y="157"/>
                <a:ext cx="2821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 rot="-1025225">
                <a:off x="2368" y="6277"/>
                <a:ext cx="2400" cy="2265"/>
              </a:xfrm>
              <a:custGeom>
                <a:avLst/>
                <a:gdLst/>
                <a:ahLst/>
                <a:cxnLst>
                  <a:cxn ang="0">
                    <a:pos x="15" y="600"/>
                  </a:cxn>
                  <a:cxn ang="0">
                    <a:pos x="105" y="630"/>
                  </a:cxn>
                  <a:cxn ang="0">
                    <a:pos x="285" y="0"/>
                  </a:cxn>
                  <a:cxn ang="0">
                    <a:pos x="150" y="990"/>
                  </a:cxn>
                  <a:cxn ang="0">
                    <a:pos x="240" y="1305"/>
                  </a:cxn>
                  <a:cxn ang="0">
                    <a:pos x="180" y="1575"/>
                  </a:cxn>
                  <a:cxn ang="0">
                    <a:pos x="255" y="1410"/>
                  </a:cxn>
                  <a:cxn ang="0">
                    <a:pos x="450" y="1140"/>
                  </a:cxn>
                  <a:cxn ang="0">
                    <a:pos x="480" y="1665"/>
                  </a:cxn>
                  <a:cxn ang="0">
                    <a:pos x="600" y="1635"/>
                  </a:cxn>
                  <a:cxn ang="0">
                    <a:pos x="675" y="1560"/>
                  </a:cxn>
                  <a:cxn ang="0">
                    <a:pos x="750" y="1515"/>
                  </a:cxn>
                  <a:cxn ang="0">
                    <a:pos x="780" y="1650"/>
                  </a:cxn>
                  <a:cxn ang="0">
                    <a:pos x="825" y="1350"/>
                  </a:cxn>
                  <a:cxn ang="0">
                    <a:pos x="825" y="1455"/>
                  </a:cxn>
                  <a:cxn ang="0">
                    <a:pos x="1035" y="1605"/>
                  </a:cxn>
                  <a:cxn ang="0">
                    <a:pos x="1125" y="1665"/>
                  </a:cxn>
                  <a:cxn ang="0">
                    <a:pos x="1260" y="1695"/>
                  </a:cxn>
                  <a:cxn ang="0">
                    <a:pos x="1275" y="1365"/>
                  </a:cxn>
                  <a:cxn ang="0">
                    <a:pos x="1320" y="1470"/>
                  </a:cxn>
                  <a:cxn ang="0">
                    <a:pos x="1365" y="1500"/>
                  </a:cxn>
                  <a:cxn ang="0">
                    <a:pos x="1470" y="1695"/>
                  </a:cxn>
                  <a:cxn ang="0">
                    <a:pos x="1470" y="1530"/>
                  </a:cxn>
                  <a:cxn ang="0">
                    <a:pos x="1725" y="1575"/>
                  </a:cxn>
                  <a:cxn ang="0">
                    <a:pos x="1620" y="1590"/>
                  </a:cxn>
                  <a:cxn ang="0">
                    <a:pos x="1740" y="1725"/>
                  </a:cxn>
                  <a:cxn ang="0">
                    <a:pos x="1935" y="705"/>
                  </a:cxn>
                  <a:cxn ang="0">
                    <a:pos x="1950" y="1875"/>
                  </a:cxn>
                  <a:cxn ang="0">
                    <a:pos x="2175" y="1335"/>
                  </a:cxn>
                  <a:cxn ang="0">
                    <a:pos x="2205" y="1335"/>
                  </a:cxn>
                  <a:cxn ang="0">
                    <a:pos x="2310" y="1635"/>
                  </a:cxn>
                  <a:cxn ang="0">
                    <a:pos x="2340" y="1605"/>
                  </a:cxn>
                  <a:cxn ang="0">
                    <a:pos x="2400" y="1710"/>
                  </a:cxn>
                </a:cxnLst>
                <a:rect l="0" t="0" r="r" b="b"/>
                <a:pathLst>
                  <a:path w="2400" h="2265">
                    <a:moveTo>
                      <a:pt x="0" y="300"/>
                    </a:moveTo>
                    <a:cubicBezTo>
                      <a:pt x="5" y="400"/>
                      <a:pt x="6" y="500"/>
                      <a:pt x="15" y="600"/>
                    </a:cubicBezTo>
                    <a:cubicBezTo>
                      <a:pt x="16" y="616"/>
                      <a:pt x="15" y="640"/>
                      <a:pt x="30" y="645"/>
                    </a:cubicBezTo>
                    <a:cubicBezTo>
                      <a:pt x="54" y="653"/>
                      <a:pt x="80" y="635"/>
                      <a:pt x="105" y="630"/>
                    </a:cubicBezTo>
                    <a:cubicBezTo>
                      <a:pt x="235" y="529"/>
                      <a:pt x="349" y="435"/>
                      <a:pt x="390" y="270"/>
                    </a:cubicBezTo>
                    <a:cubicBezTo>
                      <a:pt x="367" y="118"/>
                      <a:pt x="402" y="58"/>
                      <a:pt x="285" y="0"/>
                    </a:cubicBezTo>
                    <a:cubicBezTo>
                      <a:pt x="152" y="67"/>
                      <a:pt x="165" y="189"/>
                      <a:pt x="135" y="330"/>
                    </a:cubicBezTo>
                    <a:cubicBezTo>
                      <a:pt x="112" y="659"/>
                      <a:pt x="111" y="537"/>
                      <a:pt x="150" y="990"/>
                    </a:cubicBezTo>
                    <a:cubicBezTo>
                      <a:pt x="157" y="1070"/>
                      <a:pt x="158" y="1152"/>
                      <a:pt x="180" y="1230"/>
                    </a:cubicBezTo>
                    <a:cubicBezTo>
                      <a:pt x="189" y="1261"/>
                      <a:pt x="223" y="1278"/>
                      <a:pt x="240" y="1305"/>
                    </a:cubicBezTo>
                    <a:cubicBezTo>
                      <a:pt x="281" y="1369"/>
                      <a:pt x="318" y="1422"/>
                      <a:pt x="360" y="1485"/>
                    </a:cubicBezTo>
                    <a:cubicBezTo>
                      <a:pt x="348" y="1513"/>
                      <a:pt x="292" y="1735"/>
                      <a:pt x="180" y="1575"/>
                    </a:cubicBezTo>
                    <a:cubicBezTo>
                      <a:pt x="154" y="1537"/>
                      <a:pt x="191" y="1482"/>
                      <a:pt x="210" y="1440"/>
                    </a:cubicBezTo>
                    <a:cubicBezTo>
                      <a:pt x="217" y="1424"/>
                      <a:pt x="241" y="1422"/>
                      <a:pt x="255" y="1410"/>
                    </a:cubicBezTo>
                    <a:cubicBezTo>
                      <a:pt x="306" y="1367"/>
                      <a:pt x="358" y="1322"/>
                      <a:pt x="405" y="1275"/>
                    </a:cubicBezTo>
                    <a:cubicBezTo>
                      <a:pt x="417" y="1229"/>
                      <a:pt x="441" y="1187"/>
                      <a:pt x="450" y="1140"/>
                    </a:cubicBezTo>
                    <a:cubicBezTo>
                      <a:pt x="460" y="1086"/>
                      <a:pt x="460" y="1030"/>
                      <a:pt x="465" y="975"/>
                    </a:cubicBezTo>
                    <a:cubicBezTo>
                      <a:pt x="470" y="1205"/>
                      <a:pt x="461" y="1436"/>
                      <a:pt x="480" y="1665"/>
                    </a:cubicBezTo>
                    <a:cubicBezTo>
                      <a:pt x="481" y="1683"/>
                      <a:pt x="508" y="1699"/>
                      <a:pt x="525" y="1695"/>
                    </a:cubicBezTo>
                    <a:cubicBezTo>
                      <a:pt x="556" y="1687"/>
                      <a:pt x="575" y="1655"/>
                      <a:pt x="600" y="1635"/>
                    </a:cubicBezTo>
                    <a:cubicBezTo>
                      <a:pt x="628" y="1565"/>
                      <a:pt x="642" y="1498"/>
                      <a:pt x="660" y="1425"/>
                    </a:cubicBezTo>
                    <a:cubicBezTo>
                      <a:pt x="665" y="1470"/>
                      <a:pt x="639" y="1533"/>
                      <a:pt x="675" y="1560"/>
                    </a:cubicBezTo>
                    <a:cubicBezTo>
                      <a:pt x="702" y="1580"/>
                      <a:pt x="691" y="1487"/>
                      <a:pt x="720" y="1470"/>
                    </a:cubicBezTo>
                    <a:cubicBezTo>
                      <a:pt x="735" y="1461"/>
                      <a:pt x="740" y="1500"/>
                      <a:pt x="750" y="1515"/>
                    </a:cubicBezTo>
                    <a:cubicBezTo>
                      <a:pt x="755" y="1540"/>
                      <a:pt x="759" y="1565"/>
                      <a:pt x="765" y="1590"/>
                    </a:cubicBezTo>
                    <a:cubicBezTo>
                      <a:pt x="769" y="1610"/>
                      <a:pt x="764" y="1638"/>
                      <a:pt x="780" y="1650"/>
                    </a:cubicBezTo>
                    <a:cubicBezTo>
                      <a:pt x="793" y="1659"/>
                      <a:pt x="810" y="1640"/>
                      <a:pt x="825" y="1635"/>
                    </a:cubicBezTo>
                    <a:cubicBezTo>
                      <a:pt x="830" y="1589"/>
                      <a:pt x="859" y="1401"/>
                      <a:pt x="825" y="1350"/>
                    </a:cubicBezTo>
                    <a:cubicBezTo>
                      <a:pt x="813" y="1332"/>
                      <a:pt x="795" y="1380"/>
                      <a:pt x="780" y="1395"/>
                    </a:cubicBezTo>
                    <a:cubicBezTo>
                      <a:pt x="795" y="1415"/>
                      <a:pt x="800" y="1459"/>
                      <a:pt x="825" y="1455"/>
                    </a:cubicBezTo>
                    <a:cubicBezTo>
                      <a:pt x="896" y="1442"/>
                      <a:pt x="950" y="1359"/>
                      <a:pt x="990" y="1305"/>
                    </a:cubicBezTo>
                    <a:cubicBezTo>
                      <a:pt x="1006" y="1508"/>
                      <a:pt x="988" y="1453"/>
                      <a:pt x="1035" y="1605"/>
                    </a:cubicBezTo>
                    <a:cubicBezTo>
                      <a:pt x="1044" y="1635"/>
                      <a:pt x="1065" y="1695"/>
                      <a:pt x="1065" y="1695"/>
                    </a:cubicBezTo>
                    <a:cubicBezTo>
                      <a:pt x="1085" y="1685"/>
                      <a:pt x="1109" y="1681"/>
                      <a:pt x="1125" y="1665"/>
                    </a:cubicBezTo>
                    <a:cubicBezTo>
                      <a:pt x="1177" y="1613"/>
                      <a:pt x="1198" y="1523"/>
                      <a:pt x="1215" y="1455"/>
                    </a:cubicBezTo>
                    <a:cubicBezTo>
                      <a:pt x="1235" y="1535"/>
                      <a:pt x="1240" y="1615"/>
                      <a:pt x="1260" y="1695"/>
                    </a:cubicBezTo>
                    <a:cubicBezTo>
                      <a:pt x="1287" y="1641"/>
                      <a:pt x="1309" y="1612"/>
                      <a:pt x="1305" y="1545"/>
                    </a:cubicBezTo>
                    <a:cubicBezTo>
                      <a:pt x="1302" y="1484"/>
                      <a:pt x="1318" y="1408"/>
                      <a:pt x="1275" y="1365"/>
                    </a:cubicBezTo>
                    <a:cubicBezTo>
                      <a:pt x="1236" y="1326"/>
                      <a:pt x="1285" y="1475"/>
                      <a:pt x="1290" y="1530"/>
                    </a:cubicBezTo>
                    <a:cubicBezTo>
                      <a:pt x="1300" y="1510"/>
                      <a:pt x="1309" y="1489"/>
                      <a:pt x="1320" y="1470"/>
                    </a:cubicBezTo>
                    <a:cubicBezTo>
                      <a:pt x="1329" y="1454"/>
                      <a:pt x="1335" y="1415"/>
                      <a:pt x="1350" y="1425"/>
                    </a:cubicBezTo>
                    <a:cubicBezTo>
                      <a:pt x="1371" y="1439"/>
                      <a:pt x="1360" y="1475"/>
                      <a:pt x="1365" y="1500"/>
                    </a:cubicBezTo>
                    <a:cubicBezTo>
                      <a:pt x="1478" y="1425"/>
                      <a:pt x="1371" y="1477"/>
                      <a:pt x="1425" y="1680"/>
                    </a:cubicBezTo>
                    <a:cubicBezTo>
                      <a:pt x="1429" y="1695"/>
                      <a:pt x="1455" y="1690"/>
                      <a:pt x="1470" y="1695"/>
                    </a:cubicBezTo>
                    <a:cubicBezTo>
                      <a:pt x="1512" y="1526"/>
                      <a:pt x="1504" y="1616"/>
                      <a:pt x="1485" y="1425"/>
                    </a:cubicBezTo>
                    <a:cubicBezTo>
                      <a:pt x="1480" y="1460"/>
                      <a:pt x="1467" y="1495"/>
                      <a:pt x="1470" y="1530"/>
                    </a:cubicBezTo>
                    <a:cubicBezTo>
                      <a:pt x="1473" y="1569"/>
                      <a:pt x="1521" y="1674"/>
                      <a:pt x="1545" y="1710"/>
                    </a:cubicBezTo>
                    <a:cubicBezTo>
                      <a:pt x="1608" y="1605"/>
                      <a:pt x="1608" y="1614"/>
                      <a:pt x="1725" y="1575"/>
                    </a:cubicBezTo>
                    <a:cubicBezTo>
                      <a:pt x="1715" y="1540"/>
                      <a:pt x="1730" y="1482"/>
                      <a:pt x="1695" y="1470"/>
                    </a:cubicBezTo>
                    <a:cubicBezTo>
                      <a:pt x="1658" y="1458"/>
                      <a:pt x="1629" y="1564"/>
                      <a:pt x="1620" y="1590"/>
                    </a:cubicBezTo>
                    <a:cubicBezTo>
                      <a:pt x="1630" y="1645"/>
                      <a:pt x="1613" y="1713"/>
                      <a:pt x="1650" y="1755"/>
                    </a:cubicBezTo>
                    <a:cubicBezTo>
                      <a:pt x="1671" y="1779"/>
                      <a:pt x="1714" y="1744"/>
                      <a:pt x="1740" y="1725"/>
                    </a:cubicBezTo>
                    <a:cubicBezTo>
                      <a:pt x="1772" y="1702"/>
                      <a:pt x="1790" y="1665"/>
                      <a:pt x="1815" y="1635"/>
                    </a:cubicBezTo>
                    <a:cubicBezTo>
                      <a:pt x="1916" y="1312"/>
                      <a:pt x="1921" y="1043"/>
                      <a:pt x="1935" y="705"/>
                    </a:cubicBezTo>
                    <a:cubicBezTo>
                      <a:pt x="1922" y="399"/>
                      <a:pt x="1902" y="287"/>
                      <a:pt x="1845" y="0"/>
                    </a:cubicBezTo>
                    <a:cubicBezTo>
                      <a:pt x="1797" y="626"/>
                      <a:pt x="1851" y="1256"/>
                      <a:pt x="1950" y="1875"/>
                    </a:cubicBezTo>
                    <a:cubicBezTo>
                      <a:pt x="2006" y="2224"/>
                      <a:pt x="1933" y="2128"/>
                      <a:pt x="2070" y="2265"/>
                    </a:cubicBezTo>
                    <a:cubicBezTo>
                      <a:pt x="2148" y="1954"/>
                      <a:pt x="2162" y="1656"/>
                      <a:pt x="2175" y="1335"/>
                    </a:cubicBezTo>
                    <a:cubicBezTo>
                      <a:pt x="2170" y="1135"/>
                      <a:pt x="2097" y="545"/>
                      <a:pt x="2160" y="735"/>
                    </a:cubicBezTo>
                    <a:cubicBezTo>
                      <a:pt x="2285" y="1111"/>
                      <a:pt x="2115" y="1605"/>
                      <a:pt x="2205" y="1335"/>
                    </a:cubicBezTo>
                    <a:cubicBezTo>
                      <a:pt x="2219" y="1376"/>
                      <a:pt x="2238" y="1414"/>
                      <a:pt x="2250" y="1455"/>
                    </a:cubicBezTo>
                    <a:cubicBezTo>
                      <a:pt x="2271" y="1524"/>
                      <a:pt x="2269" y="1574"/>
                      <a:pt x="2310" y="1635"/>
                    </a:cubicBezTo>
                    <a:cubicBezTo>
                      <a:pt x="2315" y="1605"/>
                      <a:pt x="2303" y="1567"/>
                      <a:pt x="2325" y="1545"/>
                    </a:cubicBezTo>
                    <a:cubicBezTo>
                      <a:pt x="2340" y="1530"/>
                      <a:pt x="2336" y="1585"/>
                      <a:pt x="2340" y="1605"/>
                    </a:cubicBezTo>
                    <a:cubicBezTo>
                      <a:pt x="2365" y="1730"/>
                      <a:pt x="2337" y="1659"/>
                      <a:pt x="2385" y="1755"/>
                    </a:cubicBezTo>
                    <a:cubicBezTo>
                      <a:pt x="2390" y="1740"/>
                      <a:pt x="2400" y="1710"/>
                      <a:pt x="2400" y="1710"/>
                    </a:cubicBez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aphicFrame>
            <p:nvGraphicFramePr>
              <p:cNvPr id="1031" name="Object 7"/>
              <p:cNvGraphicFramePr>
                <a:graphicFrameLocks noChangeAspect="1"/>
              </p:cNvGraphicFramePr>
              <p:nvPr/>
            </p:nvGraphicFramePr>
            <p:xfrm>
              <a:off x="2497" y="1957"/>
              <a:ext cx="1975" cy="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999" name="Picture" r:id="rId4" imgW="1016640" imgH="915120" progId="Word.Picture.8">
                      <p:embed/>
                    </p:oleObj>
                  </mc:Choice>
                  <mc:Fallback>
                    <p:oleObj name="Picture" r:id="rId4" imgW="1016640" imgH="915120" progId="Word.Picture.8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lum bright="6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7" y="1957"/>
                            <a:ext cx="1975" cy="2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3333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914400" y="194805"/>
            <a:ext cx="8229600" cy="1143000"/>
          </a:xfrm>
        </p:spPr>
        <p:txBody>
          <a:bodyPr>
            <a:normAutofit/>
          </a:bodyPr>
          <a:lstStyle/>
          <a:p>
            <a:r>
              <a:rPr lang="pl-PL" sz="4000" dirty="0" smtClean="0"/>
              <a:t>Warsztaty chemiczne dla uczniów</a:t>
            </a:r>
            <a:endParaRPr lang="pl-PL" sz="4000" dirty="0"/>
          </a:p>
        </p:txBody>
      </p:sp>
      <p:pic>
        <p:nvPicPr>
          <p:cNvPr id="41988" name="Picture 4" descr="Zdjęcie użytkownika VI Liceum Ogólnokształcące im. Juliusza Słowackiego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38700" y="1285885"/>
            <a:ext cx="7619580" cy="51908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82550"/>
            <a:ext cx="1187623" cy="6775450"/>
            <a:chOff x="517" y="130"/>
            <a:chExt cx="2160" cy="1746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17" y="1570"/>
              <a:ext cx="540" cy="16020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17" y="130"/>
              <a:ext cx="2160" cy="4320"/>
              <a:chOff x="697" y="157"/>
              <a:chExt cx="4071" cy="8385"/>
            </a:xfrm>
          </p:grpSpPr>
          <p:pic>
            <p:nvPicPr>
              <p:cNvPr id="1029" name="Picture 5" descr="pióro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6000" contrast="-86000"/>
              </a:blip>
              <a:srcRect/>
              <a:stretch>
                <a:fillRect/>
              </a:stretch>
            </p:blipFill>
            <p:spPr bwMode="auto">
              <a:xfrm>
                <a:off x="697" y="157"/>
                <a:ext cx="2821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 rot="-1025225">
                <a:off x="2368" y="6277"/>
                <a:ext cx="2400" cy="2265"/>
              </a:xfrm>
              <a:custGeom>
                <a:avLst/>
                <a:gdLst/>
                <a:ahLst/>
                <a:cxnLst>
                  <a:cxn ang="0">
                    <a:pos x="15" y="600"/>
                  </a:cxn>
                  <a:cxn ang="0">
                    <a:pos x="105" y="630"/>
                  </a:cxn>
                  <a:cxn ang="0">
                    <a:pos x="285" y="0"/>
                  </a:cxn>
                  <a:cxn ang="0">
                    <a:pos x="150" y="990"/>
                  </a:cxn>
                  <a:cxn ang="0">
                    <a:pos x="240" y="1305"/>
                  </a:cxn>
                  <a:cxn ang="0">
                    <a:pos x="180" y="1575"/>
                  </a:cxn>
                  <a:cxn ang="0">
                    <a:pos x="255" y="1410"/>
                  </a:cxn>
                  <a:cxn ang="0">
                    <a:pos x="450" y="1140"/>
                  </a:cxn>
                  <a:cxn ang="0">
                    <a:pos x="480" y="1665"/>
                  </a:cxn>
                  <a:cxn ang="0">
                    <a:pos x="600" y="1635"/>
                  </a:cxn>
                  <a:cxn ang="0">
                    <a:pos x="675" y="1560"/>
                  </a:cxn>
                  <a:cxn ang="0">
                    <a:pos x="750" y="1515"/>
                  </a:cxn>
                  <a:cxn ang="0">
                    <a:pos x="780" y="1650"/>
                  </a:cxn>
                  <a:cxn ang="0">
                    <a:pos x="825" y="1350"/>
                  </a:cxn>
                  <a:cxn ang="0">
                    <a:pos x="825" y="1455"/>
                  </a:cxn>
                  <a:cxn ang="0">
                    <a:pos x="1035" y="1605"/>
                  </a:cxn>
                  <a:cxn ang="0">
                    <a:pos x="1125" y="1665"/>
                  </a:cxn>
                  <a:cxn ang="0">
                    <a:pos x="1260" y="1695"/>
                  </a:cxn>
                  <a:cxn ang="0">
                    <a:pos x="1275" y="1365"/>
                  </a:cxn>
                  <a:cxn ang="0">
                    <a:pos x="1320" y="1470"/>
                  </a:cxn>
                  <a:cxn ang="0">
                    <a:pos x="1365" y="1500"/>
                  </a:cxn>
                  <a:cxn ang="0">
                    <a:pos x="1470" y="1695"/>
                  </a:cxn>
                  <a:cxn ang="0">
                    <a:pos x="1470" y="1530"/>
                  </a:cxn>
                  <a:cxn ang="0">
                    <a:pos x="1725" y="1575"/>
                  </a:cxn>
                  <a:cxn ang="0">
                    <a:pos x="1620" y="1590"/>
                  </a:cxn>
                  <a:cxn ang="0">
                    <a:pos x="1740" y="1725"/>
                  </a:cxn>
                  <a:cxn ang="0">
                    <a:pos x="1935" y="705"/>
                  </a:cxn>
                  <a:cxn ang="0">
                    <a:pos x="1950" y="1875"/>
                  </a:cxn>
                  <a:cxn ang="0">
                    <a:pos x="2175" y="1335"/>
                  </a:cxn>
                  <a:cxn ang="0">
                    <a:pos x="2205" y="1335"/>
                  </a:cxn>
                  <a:cxn ang="0">
                    <a:pos x="2310" y="1635"/>
                  </a:cxn>
                  <a:cxn ang="0">
                    <a:pos x="2340" y="1605"/>
                  </a:cxn>
                  <a:cxn ang="0">
                    <a:pos x="2400" y="1710"/>
                  </a:cxn>
                </a:cxnLst>
                <a:rect l="0" t="0" r="r" b="b"/>
                <a:pathLst>
                  <a:path w="2400" h="2265">
                    <a:moveTo>
                      <a:pt x="0" y="300"/>
                    </a:moveTo>
                    <a:cubicBezTo>
                      <a:pt x="5" y="400"/>
                      <a:pt x="6" y="500"/>
                      <a:pt x="15" y="600"/>
                    </a:cubicBezTo>
                    <a:cubicBezTo>
                      <a:pt x="16" y="616"/>
                      <a:pt x="15" y="640"/>
                      <a:pt x="30" y="645"/>
                    </a:cubicBezTo>
                    <a:cubicBezTo>
                      <a:pt x="54" y="653"/>
                      <a:pt x="80" y="635"/>
                      <a:pt x="105" y="630"/>
                    </a:cubicBezTo>
                    <a:cubicBezTo>
                      <a:pt x="235" y="529"/>
                      <a:pt x="349" y="435"/>
                      <a:pt x="390" y="270"/>
                    </a:cubicBezTo>
                    <a:cubicBezTo>
                      <a:pt x="367" y="118"/>
                      <a:pt x="402" y="58"/>
                      <a:pt x="285" y="0"/>
                    </a:cubicBezTo>
                    <a:cubicBezTo>
                      <a:pt x="152" y="67"/>
                      <a:pt x="165" y="189"/>
                      <a:pt x="135" y="330"/>
                    </a:cubicBezTo>
                    <a:cubicBezTo>
                      <a:pt x="112" y="659"/>
                      <a:pt x="111" y="537"/>
                      <a:pt x="150" y="990"/>
                    </a:cubicBezTo>
                    <a:cubicBezTo>
                      <a:pt x="157" y="1070"/>
                      <a:pt x="158" y="1152"/>
                      <a:pt x="180" y="1230"/>
                    </a:cubicBezTo>
                    <a:cubicBezTo>
                      <a:pt x="189" y="1261"/>
                      <a:pt x="223" y="1278"/>
                      <a:pt x="240" y="1305"/>
                    </a:cubicBezTo>
                    <a:cubicBezTo>
                      <a:pt x="281" y="1369"/>
                      <a:pt x="318" y="1422"/>
                      <a:pt x="360" y="1485"/>
                    </a:cubicBezTo>
                    <a:cubicBezTo>
                      <a:pt x="348" y="1513"/>
                      <a:pt x="292" y="1735"/>
                      <a:pt x="180" y="1575"/>
                    </a:cubicBezTo>
                    <a:cubicBezTo>
                      <a:pt x="154" y="1537"/>
                      <a:pt x="191" y="1482"/>
                      <a:pt x="210" y="1440"/>
                    </a:cubicBezTo>
                    <a:cubicBezTo>
                      <a:pt x="217" y="1424"/>
                      <a:pt x="241" y="1422"/>
                      <a:pt x="255" y="1410"/>
                    </a:cubicBezTo>
                    <a:cubicBezTo>
                      <a:pt x="306" y="1367"/>
                      <a:pt x="358" y="1322"/>
                      <a:pt x="405" y="1275"/>
                    </a:cubicBezTo>
                    <a:cubicBezTo>
                      <a:pt x="417" y="1229"/>
                      <a:pt x="441" y="1187"/>
                      <a:pt x="450" y="1140"/>
                    </a:cubicBezTo>
                    <a:cubicBezTo>
                      <a:pt x="460" y="1086"/>
                      <a:pt x="460" y="1030"/>
                      <a:pt x="465" y="975"/>
                    </a:cubicBezTo>
                    <a:cubicBezTo>
                      <a:pt x="470" y="1205"/>
                      <a:pt x="461" y="1436"/>
                      <a:pt x="480" y="1665"/>
                    </a:cubicBezTo>
                    <a:cubicBezTo>
                      <a:pt x="481" y="1683"/>
                      <a:pt x="508" y="1699"/>
                      <a:pt x="525" y="1695"/>
                    </a:cubicBezTo>
                    <a:cubicBezTo>
                      <a:pt x="556" y="1687"/>
                      <a:pt x="575" y="1655"/>
                      <a:pt x="600" y="1635"/>
                    </a:cubicBezTo>
                    <a:cubicBezTo>
                      <a:pt x="628" y="1565"/>
                      <a:pt x="642" y="1498"/>
                      <a:pt x="660" y="1425"/>
                    </a:cubicBezTo>
                    <a:cubicBezTo>
                      <a:pt x="665" y="1470"/>
                      <a:pt x="639" y="1533"/>
                      <a:pt x="675" y="1560"/>
                    </a:cubicBezTo>
                    <a:cubicBezTo>
                      <a:pt x="702" y="1580"/>
                      <a:pt x="691" y="1487"/>
                      <a:pt x="720" y="1470"/>
                    </a:cubicBezTo>
                    <a:cubicBezTo>
                      <a:pt x="735" y="1461"/>
                      <a:pt x="740" y="1500"/>
                      <a:pt x="750" y="1515"/>
                    </a:cubicBezTo>
                    <a:cubicBezTo>
                      <a:pt x="755" y="1540"/>
                      <a:pt x="759" y="1565"/>
                      <a:pt x="765" y="1590"/>
                    </a:cubicBezTo>
                    <a:cubicBezTo>
                      <a:pt x="769" y="1610"/>
                      <a:pt x="764" y="1638"/>
                      <a:pt x="780" y="1650"/>
                    </a:cubicBezTo>
                    <a:cubicBezTo>
                      <a:pt x="793" y="1659"/>
                      <a:pt x="810" y="1640"/>
                      <a:pt x="825" y="1635"/>
                    </a:cubicBezTo>
                    <a:cubicBezTo>
                      <a:pt x="830" y="1589"/>
                      <a:pt x="859" y="1401"/>
                      <a:pt x="825" y="1350"/>
                    </a:cubicBezTo>
                    <a:cubicBezTo>
                      <a:pt x="813" y="1332"/>
                      <a:pt x="795" y="1380"/>
                      <a:pt x="780" y="1395"/>
                    </a:cubicBezTo>
                    <a:cubicBezTo>
                      <a:pt x="795" y="1415"/>
                      <a:pt x="800" y="1459"/>
                      <a:pt x="825" y="1455"/>
                    </a:cubicBezTo>
                    <a:cubicBezTo>
                      <a:pt x="896" y="1442"/>
                      <a:pt x="950" y="1359"/>
                      <a:pt x="990" y="1305"/>
                    </a:cubicBezTo>
                    <a:cubicBezTo>
                      <a:pt x="1006" y="1508"/>
                      <a:pt x="988" y="1453"/>
                      <a:pt x="1035" y="1605"/>
                    </a:cubicBezTo>
                    <a:cubicBezTo>
                      <a:pt x="1044" y="1635"/>
                      <a:pt x="1065" y="1695"/>
                      <a:pt x="1065" y="1695"/>
                    </a:cubicBezTo>
                    <a:cubicBezTo>
                      <a:pt x="1085" y="1685"/>
                      <a:pt x="1109" y="1681"/>
                      <a:pt x="1125" y="1665"/>
                    </a:cubicBezTo>
                    <a:cubicBezTo>
                      <a:pt x="1177" y="1613"/>
                      <a:pt x="1198" y="1523"/>
                      <a:pt x="1215" y="1455"/>
                    </a:cubicBezTo>
                    <a:cubicBezTo>
                      <a:pt x="1235" y="1535"/>
                      <a:pt x="1240" y="1615"/>
                      <a:pt x="1260" y="1695"/>
                    </a:cubicBezTo>
                    <a:cubicBezTo>
                      <a:pt x="1287" y="1641"/>
                      <a:pt x="1309" y="1612"/>
                      <a:pt x="1305" y="1545"/>
                    </a:cubicBezTo>
                    <a:cubicBezTo>
                      <a:pt x="1302" y="1484"/>
                      <a:pt x="1318" y="1408"/>
                      <a:pt x="1275" y="1365"/>
                    </a:cubicBezTo>
                    <a:cubicBezTo>
                      <a:pt x="1236" y="1326"/>
                      <a:pt x="1285" y="1475"/>
                      <a:pt x="1290" y="1530"/>
                    </a:cubicBezTo>
                    <a:cubicBezTo>
                      <a:pt x="1300" y="1510"/>
                      <a:pt x="1309" y="1489"/>
                      <a:pt x="1320" y="1470"/>
                    </a:cubicBezTo>
                    <a:cubicBezTo>
                      <a:pt x="1329" y="1454"/>
                      <a:pt x="1335" y="1415"/>
                      <a:pt x="1350" y="1425"/>
                    </a:cubicBezTo>
                    <a:cubicBezTo>
                      <a:pt x="1371" y="1439"/>
                      <a:pt x="1360" y="1475"/>
                      <a:pt x="1365" y="1500"/>
                    </a:cubicBezTo>
                    <a:cubicBezTo>
                      <a:pt x="1478" y="1425"/>
                      <a:pt x="1371" y="1477"/>
                      <a:pt x="1425" y="1680"/>
                    </a:cubicBezTo>
                    <a:cubicBezTo>
                      <a:pt x="1429" y="1695"/>
                      <a:pt x="1455" y="1690"/>
                      <a:pt x="1470" y="1695"/>
                    </a:cubicBezTo>
                    <a:cubicBezTo>
                      <a:pt x="1512" y="1526"/>
                      <a:pt x="1504" y="1616"/>
                      <a:pt x="1485" y="1425"/>
                    </a:cubicBezTo>
                    <a:cubicBezTo>
                      <a:pt x="1480" y="1460"/>
                      <a:pt x="1467" y="1495"/>
                      <a:pt x="1470" y="1530"/>
                    </a:cubicBezTo>
                    <a:cubicBezTo>
                      <a:pt x="1473" y="1569"/>
                      <a:pt x="1521" y="1674"/>
                      <a:pt x="1545" y="1710"/>
                    </a:cubicBezTo>
                    <a:cubicBezTo>
                      <a:pt x="1608" y="1605"/>
                      <a:pt x="1608" y="1614"/>
                      <a:pt x="1725" y="1575"/>
                    </a:cubicBezTo>
                    <a:cubicBezTo>
                      <a:pt x="1715" y="1540"/>
                      <a:pt x="1730" y="1482"/>
                      <a:pt x="1695" y="1470"/>
                    </a:cubicBezTo>
                    <a:cubicBezTo>
                      <a:pt x="1658" y="1458"/>
                      <a:pt x="1629" y="1564"/>
                      <a:pt x="1620" y="1590"/>
                    </a:cubicBezTo>
                    <a:cubicBezTo>
                      <a:pt x="1630" y="1645"/>
                      <a:pt x="1613" y="1713"/>
                      <a:pt x="1650" y="1755"/>
                    </a:cubicBezTo>
                    <a:cubicBezTo>
                      <a:pt x="1671" y="1779"/>
                      <a:pt x="1714" y="1744"/>
                      <a:pt x="1740" y="1725"/>
                    </a:cubicBezTo>
                    <a:cubicBezTo>
                      <a:pt x="1772" y="1702"/>
                      <a:pt x="1790" y="1665"/>
                      <a:pt x="1815" y="1635"/>
                    </a:cubicBezTo>
                    <a:cubicBezTo>
                      <a:pt x="1916" y="1312"/>
                      <a:pt x="1921" y="1043"/>
                      <a:pt x="1935" y="705"/>
                    </a:cubicBezTo>
                    <a:cubicBezTo>
                      <a:pt x="1922" y="399"/>
                      <a:pt x="1902" y="287"/>
                      <a:pt x="1845" y="0"/>
                    </a:cubicBezTo>
                    <a:cubicBezTo>
                      <a:pt x="1797" y="626"/>
                      <a:pt x="1851" y="1256"/>
                      <a:pt x="1950" y="1875"/>
                    </a:cubicBezTo>
                    <a:cubicBezTo>
                      <a:pt x="2006" y="2224"/>
                      <a:pt x="1933" y="2128"/>
                      <a:pt x="2070" y="2265"/>
                    </a:cubicBezTo>
                    <a:cubicBezTo>
                      <a:pt x="2148" y="1954"/>
                      <a:pt x="2162" y="1656"/>
                      <a:pt x="2175" y="1335"/>
                    </a:cubicBezTo>
                    <a:cubicBezTo>
                      <a:pt x="2170" y="1135"/>
                      <a:pt x="2097" y="545"/>
                      <a:pt x="2160" y="735"/>
                    </a:cubicBezTo>
                    <a:cubicBezTo>
                      <a:pt x="2285" y="1111"/>
                      <a:pt x="2115" y="1605"/>
                      <a:pt x="2205" y="1335"/>
                    </a:cubicBezTo>
                    <a:cubicBezTo>
                      <a:pt x="2219" y="1376"/>
                      <a:pt x="2238" y="1414"/>
                      <a:pt x="2250" y="1455"/>
                    </a:cubicBezTo>
                    <a:cubicBezTo>
                      <a:pt x="2271" y="1524"/>
                      <a:pt x="2269" y="1574"/>
                      <a:pt x="2310" y="1635"/>
                    </a:cubicBezTo>
                    <a:cubicBezTo>
                      <a:pt x="2315" y="1605"/>
                      <a:pt x="2303" y="1567"/>
                      <a:pt x="2325" y="1545"/>
                    </a:cubicBezTo>
                    <a:cubicBezTo>
                      <a:pt x="2340" y="1530"/>
                      <a:pt x="2336" y="1585"/>
                      <a:pt x="2340" y="1605"/>
                    </a:cubicBezTo>
                    <a:cubicBezTo>
                      <a:pt x="2365" y="1730"/>
                      <a:pt x="2337" y="1659"/>
                      <a:pt x="2385" y="1755"/>
                    </a:cubicBezTo>
                    <a:cubicBezTo>
                      <a:pt x="2390" y="1740"/>
                      <a:pt x="2400" y="1710"/>
                      <a:pt x="2400" y="1710"/>
                    </a:cubicBez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aphicFrame>
            <p:nvGraphicFramePr>
              <p:cNvPr id="1031" name="Object 7"/>
              <p:cNvGraphicFramePr>
                <a:graphicFrameLocks noChangeAspect="1"/>
              </p:cNvGraphicFramePr>
              <p:nvPr/>
            </p:nvGraphicFramePr>
            <p:xfrm>
              <a:off x="2497" y="1957"/>
              <a:ext cx="1975" cy="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071" name="Picture" r:id="rId4" imgW="1016640" imgH="915120" progId="Word.Picture.8">
                      <p:embed/>
                    </p:oleObj>
                  </mc:Choice>
                  <mc:Fallback>
                    <p:oleObj name="Picture" r:id="rId4" imgW="1016640" imgH="915120" progId="Word.Picture.8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lum bright="6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7" y="1957"/>
                            <a:ext cx="1975" cy="2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3333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2984"/>
          </a:xfrm>
        </p:spPr>
        <p:txBody>
          <a:bodyPr>
            <a:normAutofit/>
          </a:bodyPr>
          <a:lstStyle/>
          <a:p>
            <a:r>
              <a:rPr lang="pl-PL" sz="4000" dirty="0" smtClean="0"/>
              <a:t>Pokazy chemiczne dla uczniów</a:t>
            </a:r>
            <a:endParaRPr lang="pl-PL" sz="4000" dirty="0"/>
          </a:p>
        </p:txBody>
      </p:sp>
      <p:pic>
        <p:nvPicPr>
          <p:cNvPr id="45060" name="Picture 4" descr="Zdjęcie użytkownika VI Liceum Ogólnokształcące im. Juliusza Słowackiego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4254" y="1191123"/>
            <a:ext cx="7370269" cy="51855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82550"/>
            <a:ext cx="1187623" cy="6775450"/>
            <a:chOff x="517" y="130"/>
            <a:chExt cx="2160" cy="1746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17" y="1570"/>
              <a:ext cx="540" cy="16020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17" y="130"/>
              <a:ext cx="2160" cy="4320"/>
              <a:chOff x="697" y="157"/>
              <a:chExt cx="4071" cy="8385"/>
            </a:xfrm>
          </p:grpSpPr>
          <p:pic>
            <p:nvPicPr>
              <p:cNvPr id="1029" name="Picture 5" descr="pióro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6000" contrast="-86000"/>
              </a:blip>
              <a:srcRect/>
              <a:stretch>
                <a:fillRect/>
              </a:stretch>
            </p:blipFill>
            <p:spPr bwMode="auto">
              <a:xfrm>
                <a:off x="697" y="157"/>
                <a:ext cx="2821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 rot="-1025225">
                <a:off x="2368" y="6277"/>
                <a:ext cx="2400" cy="2265"/>
              </a:xfrm>
              <a:custGeom>
                <a:avLst/>
                <a:gdLst/>
                <a:ahLst/>
                <a:cxnLst>
                  <a:cxn ang="0">
                    <a:pos x="15" y="600"/>
                  </a:cxn>
                  <a:cxn ang="0">
                    <a:pos x="105" y="630"/>
                  </a:cxn>
                  <a:cxn ang="0">
                    <a:pos x="285" y="0"/>
                  </a:cxn>
                  <a:cxn ang="0">
                    <a:pos x="150" y="990"/>
                  </a:cxn>
                  <a:cxn ang="0">
                    <a:pos x="240" y="1305"/>
                  </a:cxn>
                  <a:cxn ang="0">
                    <a:pos x="180" y="1575"/>
                  </a:cxn>
                  <a:cxn ang="0">
                    <a:pos x="255" y="1410"/>
                  </a:cxn>
                  <a:cxn ang="0">
                    <a:pos x="450" y="1140"/>
                  </a:cxn>
                  <a:cxn ang="0">
                    <a:pos x="480" y="1665"/>
                  </a:cxn>
                  <a:cxn ang="0">
                    <a:pos x="600" y="1635"/>
                  </a:cxn>
                  <a:cxn ang="0">
                    <a:pos x="675" y="1560"/>
                  </a:cxn>
                  <a:cxn ang="0">
                    <a:pos x="750" y="1515"/>
                  </a:cxn>
                  <a:cxn ang="0">
                    <a:pos x="780" y="1650"/>
                  </a:cxn>
                  <a:cxn ang="0">
                    <a:pos x="825" y="1350"/>
                  </a:cxn>
                  <a:cxn ang="0">
                    <a:pos x="825" y="1455"/>
                  </a:cxn>
                  <a:cxn ang="0">
                    <a:pos x="1035" y="1605"/>
                  </a:cxn>
                  <a:cxn ang="0">
                    <a:pos x="1125" y="1665"/>
                  </a:cxn>
                  <a:cxn ang="0">
                    <a:pos x="1260" y="1695"/>
                  </a:cxn>
                  <a:cxn ang="0">
                    <a:pos x="1275" y="1365"/>
                  </a:cxn>
                  <a:cxn ang="0">
                    <a:pos x="1320" y="1470"/>
                  </a:cxn>
                  <a:cxn ang="0">
                    <a:pos x="1365" y="1500"/>
                  </a:cxn>
                  <a:cxn ang="0">
                    <a:pos x="1470" y="1695"/>
                  </a:cxn>
                  <a:cxn ang="0">
                    <a:pos x="1470" y="1530"/>
                  </a:cxn>
                  <a:cxn ang="0">
                    <a:pos x="1725" y="1575"/>
                  </a:cxn>
                  <a:cxn ang="0">
                    <a:pos x="1620" y="1590"/>
                  </a:cxn>
                  <a:cxn ang="0">
                    <a:pos x="1740" y="1725"/>
                  </a:cxn>
                  <a:cxn ang="0">
                    <a:pos x="1935" y="705"/>
                  </a:cxn>
                  <a:cxn ang="0">
                    <a:pos x="1950" y="1875"/>
                  </a:cxn>
                  <a:cxn ang="0">
                    <a:pos x="2175" y="1335"/>
                  </a:cxn>
                  <a:cxn ang="0">
                    <a:pos x="2205" y="1335"/>
                  </a:cxn>
                  <a:cxn ang="0">
                    <a:pos x="2310" y="1635"/>
                  </a:cxn>
                  <a:cxn ang="0">
                    <a:pos x="2340" y="1605"/>
                  </a:cxn>
                  <a:cxn ang="0">
                    <a:pos x="2400" y="1710"/>
                  </a:cxn>
                </a:cxnLst>
                <a:rect l="0" t="0" r="r" b="b"/>
                <a:pathLst>
                  <a:path w="2400" h="2265">
                    <a:moveTo>
                      <a:pt x="0" y="300"/>
                    </a:moveTo>
                    <a:cubicBezTo>
                      <a:pt x="5" y="400"/>
                      <a:pt x="6" y="500"/>
                      <a:pt x="15" y="600"/>
                    </a:cubicBezTo>
                    <a:cubicBezTo>
                      <a:pt x="16" y="616"/>
                      <a:pt x="15" y="640"/>
                      <a:pt x="30" y="645"/>
                    </a:cubicBezTo>
                    <a:cubicBezTo>
                      <a:pt x="54" y="653"/>
                      <a:pt x="80" y="635"/>
                      <a:pt x="105" y="630"/>
                    </a:cubicBezTo>
                    <a:cubicBezTo>
                      <a:pt x="235" y="529"/>
                      <a:pt x="349" y="435"/>
                      <a:pt x="390" y="270"/>
                    </a:cubicBezTo>
                    <a:cubicBezTo>
                      <a:pt x="367" y="118"/>
                      <a:pt x="402" y="58"/>
                      <a:pt x="285" y="0"/>
                    </a:cubicBezTo>
                    <a:cubicBezTo>
                      <a:pt x="152" y="67"/>
                      <a:pt x="165" y="189"/>
                      <a:pt x="135" y="330"/>
                    </a:cubicBezTo>
                    <a:cubicBezTo>
                      <a:pt x="112" y="659"/>
                      <a:pt x="111" y="537"/>
                      <a:pt x="150" y="990"/>
                    </a:cubicBezTo>
                    <a:cubicBezTo>
                      <a:pt x="157" y="1070"/>
                      <a:pt x="158" y="1152"/>
                      <a:pt x="180" y="1230"/>
                    </a:cubicBezTo>
                    <a:cubicBezTo>
                      <a:pt x="189" y="1261"/>
                      <a:pt x="223" y="1278"/>
                      <a:pt x="240" y="1305"/>
                    </a:cubicBezTo>
                    <a:cubicBezTo>
                      <a:pt x="281" y="1369"/>
                      <a:pt x="318" y="1422"/>
                      <a:pt x="360" y="1485"/>
                    </a:cubicBezTo>
                    <a:cubicBezTo>
                      <a:pt x="348" y="1513"/>
                      <a:pt x="292" y="1735"/>
                      <a:pt x="180" y="1575"/>
                    </a:cubicBezTo>
                    <a:cubicBezTo>
                      <a:pt x="154" y="1537"/>
                      <a:pt x="191" y="1482"/>
                      <a:pt x="210" y="1440"/>
                    </a:cubicBezTo>
                    <a:cubicBezTo>
                      <a:pt x="217" y="1424"/>
                      <a:pt x="241" y="1422"/>
                      <a:pt x="255" y="1410"/>
                    </a:cubicBezTo>
                    <a:cubicBezTo>
                      <a:pt x="306" y="1367"/>
                      <a:pt x="358" y="1322"/>
                      <a:pt x="405" y="1275"/>
                    </a:cubicBezTo>
                    <a:cubicBezTo>
                      <a:pt x="417" y="1229"/>
                      <a:pt x="441" y="1187"/>
                      <a:pt x="450" y="1140"/>
                    </a:cubicBezTo>
                    <a:cubicBezTo>
                      <a:pt x="460" y="1086"/>
                      <a:pt x="460" y="1030"/>
                      <a:pt x="465" y="975"/>
                    </a:cubicBezTo>
                    <a:cubicBezTo>
                      <a:pt x="470" y="1205"/>
                      <a:pt x="461" y="1436"/>
                      <a:pt x="480" y="1665"/>
                    </a:cubicBezTo>
                    <a:cubicBezTo>
                      <a:pt x="481" y="1683"/>
                      <a:pt x="508" y="1699"/>
                      <a:pt x="525" y="1695"/>
                    </a:cubicBezTo>
                    <a:cubicBezTo>
                      <a:pt x="556" y="1687"/>
                      <a:pt x="575" y="1655"/>
                      <a:pt x="600" y="1635"/>
                    </a:cubicBezTo>
                    <a:cubicBezTo>
                      <a:pt x="628" y="1565"/>
                      <a:pt x="642" y="1498"/>
                      <a:pt x="660" y="1425"/>
                    </a:cubicBezTo>
                    <a:cubicBezTo>
                      <a:pt x="665" y="1470"/>
                      <a:pt x="639" y="1533"/>
                      <a:pt x="675" y="1560"/>
                    </a:cubicBezTo>
                    <a:cubicBezTo>
                      <a:pt x="702" y="1580"/>
                      <a:pt x="691" y="1487"/>
                      <a:pt x="720" y="1470"/>
                    </a:cubicBezTo>
                    <a:cubicBezTo>
                      <a:pt x="735" y="1461"/>
                      <a:pt x="740" y="1500"/>
                      <a:pt x="750" y="1515"/>
                    </a:cubicBezTo>
                    <a:cubicBezTo>
                      <a:pt x="755" y="1540"/>
                      <a:pt x="759" y="1565"/>
                      <a:pt x="765" y="1590"/>
                    </a:cubicBezTo>
                    <a:cubicBezTo>
                      <a:pt x="769" y="1610"/>
                      <a:pt x="764" y="1638"/>
                      <a:pt x="780" y="1650"/>
                    </a:cubicBezTo>
                    <a:cubicBezTo>
                      <a:pt x="793" y="1659"/>
                      <a:pt x="810" y="1640"/>
                      <a:pt x="825" y="1635"/>
                    </a:cubicBezTo>
                    <a:cubicBezTo>
                      <a:pt x="830" y="1589"/>
                      <a:pt x="859" y="1401"/>
                      <a:pt x="825" y="1350"/>
                    </a:cubicBezTo>
                    <a:cubicBezTo>
                      <a:pt x="813" y="1332"/>
                      <a:pt x="795" y="1380"/>
                      <a:pt x="780" y="1395"/>
                    </a:cubicBezTo>
                    <a:cubicBezTo>
                      <a:pt x="795" y="1415"/>
                      <a:pt x="800" y="1459"/>
                      <a:pt x="825" y="1455"/>
                    </a:cubicBezTo>
                    <a:cubicBezTo>
                      <a:pt x="896" y="1442"/>
                      <a:pt x="950" y="1359"/>
                      <a:pt x="990" y="1305"/>
                    </a:cubicBezTo>
                    <a:cubicBezTo>
                      <a:pt x="1006" y="1508"/>
                      <a:pt x="988" y="1453"/>
                      <a:pt x="1035" y="1605"/>
                    </a:cubicBezTo>
                    <a:cubicBezTo>
                      <a:pt x="1044" y="1635"/>
                      <a:pt x="1065" y="1695"/>
                      <a:pt x="1065" y="1695"/>
                    </a:cubicBezTo>
                    <a:cubicBezTo>
                      <a:pt x="1085" y="1685"/>
                      <a:pt x="1109" y="1681"/>
                      <a:pt x="1125" y="1665"/>
                    </a:cubicBezTo>
                    <a:cubicBezTo>
                      <a:pt x="1177" y="1613"/>
                      <a:pt x="1198" y="1523"/>
                      <a:pt x="1215" y="1455"/>
                    </a:cubicBezTo>
                    <a:cubicBezTo>
                      <a:pt x="1235" y="1535"/>
                      <a:pt x="1240" y="1615"/>
                      <a:pt x="1260" y="1695"/>
                    </a:cubicBezTo>
                    <a:cubicBezTo>
                      <a:pt x="1287" y="1641"/>
                      <a:pt x="1309" y="1612"/>
                      <a:pt x="1305" y="1545"/>
                    </a:cubicBezTo>
                    <a:cubicBezTo>
                      <a:pt x="1302" y="1484"/>
                      <a:pt x="1318" y="1408"/>
                      <a:pt x="1275" y="1365"/>
                    </a:cubicBezTo>
                    <a:cubicBezTo>
                      <a:pt x="1236" y="1326"/>
                      <a:pt x="1285" y="1475"/>
                      <a:pt x="1290" y="1530"/>
                    </a:cubicBezTo>
                    <a:cubicBezTo>
                      <a:pt x="1300" y="1510"/>
                      <a:pt x="1309" y="1489"/>
                      <a:pt x="1320" y="1470"/>
                    </a:cubicBezTo>
                    <a:cubicBezTo>
                      <a:pt x="1329" y="1454"/>
                      <a:pt x="1335" y="1415"/>
                      <a:pt x="1350" y="1425"/>
                    </a:cubicBezTo>
                    <a:cubicBezTo>
                      <a:pt x="1371" y="1439"/>
                      <a:pt x="1360" y="1475"/>
                      <a:pt x="1365" y="1500"/>
                    </a:cubicBezTo>
                    <a:cubicBezTo>
                      <a:pt x="1478" y="1425"/>
                      <a:pt x="1371" y="1477"/>
                      <a:pt x="1425" y="1680"/>
                    </a:cubicBezTo>
                    <a:cubicBezTo>
                      <a:pt x="1429" y="1695"/>
                      <a:pt x="1455" y="1690"/>
                      <a:pt x="1470" y="1695"/>
                    </a:cubicBezTo>
                    <a:cubicBezTo>
                      <a:pt x="1512" y="1526"/>
                      <a:pt x="1504" y="1616"/>
                      <a:pt x="1485" y="1425"/>
                    </a:cubicBezTo>
                    <a:cubicBezTo>
                      <a:pt x="1480" y="1460"/>
                      <a:pt x="1467" y="1495"/>
                      <a:pt x="1470" y="1530"/>
                    </a:cubicBezTo>
                    <a:cubicBezTo>
                      <a:pt x="1473" y="1569"/>
                      <a:pt x="1521" y="1674"/>
                      <a:pt x="1545" y="1710"/>
                    </a:cubicBezTo>
                    <a:cubicBezTo>
                      <a:pt x="1608" y="1605"/>
                      <a:pt x="1608" y="1614"/>
                      <a:pt x="1725" y="1575"/>
                    </a:cubicBezTo>
                    <a:cubicBezTo>
                      <a:pt x="1715" y="1540"/>
                      <a:pt x="1730" y="1482"/>
                      <a:pt x="1695" y="1470"/>
                    </a:cubicBezTo>
                    <a:cubicBezTo>
                      <a:pt x="1658" y="1458"/>
                      <a:pt x="1629" y="1564"/>
                      <a:pt x="1620" y="1590"/>
                    </a:cubicBezTo>
                    <a:cubicBezTo>
                      <a:pt x="1630" y="1645"/>
                      <a:pt x="1613" y="1713"/>
                      <a:pt x="1650" y="1755"/>
                    </a:cubicBezTo>
                    <a:cubicBezTo>
                      <a:pt x="1671" y="1779"/>
                      <a:pt x="1714" y="1744"/>
                      <a:pt x="1740" y="1725"/>
                    </a:cubicBezTo>
                    <a:cubicBezTo>
                      <a:pt x="1772" y="1702"/>
                      <a:pt x="1790" y="1665"/>
                      <a:pt x="1815" y="1635"/>
                    </a:cubicBezTo>
                    <a:cubicBezTo>
                      <a:pt x="1916" y="1312"/>
                      <a:pt x="1921" y="1043"/>
                      <a:pt x="1935" y="705"/>
                    </a:cubicBezTo>
                    <a:cubicBezTo>
                      <a:pt x="1922" y="399"/>
                      <a:pt x="1902" y="287"/>
                      <a:pt x="1845" y="0"/>
                    </a:cubicBezTo>
                    <a:cubicBezTo>
                      <a:pt x="1797" y="626"/>
                      <a:pt x="1851" y="1256"/>
                      <a:pt x="1950" y="1875"/>
                    </a:cubicBezTo>
                    <a:cubicBezTo>
                      <a:pt x="2006" y="2224"/>
                      <a:pt x="1933" y="2128"/>
                      <a:pt x="2070" y="2265"/>
                    </a:cubicBezTo>
                    <a:cubicBezTo>
                      <a:pt x="2148" y="1954"/>
                      <a:pt x="2162" y="1656"/>
                      <a:pt x="2175" y="1335"/>
                    </a:cubicBezTo>
                    <a:cubicBezTo>
                      <a:pt x="2170" y="1135"/>
                      <a:pt x="2097" y="545"/>
                      <a:pt x="2160" y="735"/>
                    </a:cubicBezTo>
                    <a:cubicBezTo>
                      <a:pt x="2285" y="1111"/>
                      <a:pt x="2115" y="1605"/>
                      <a:pt x="2205" y="1335"/>
                    </a:cubicBezTo>
                    <a:cubicBezTo>
                      <a:pt x="2219" y="1376"/>
                      <a:pt x="2238" y="1414"/>
                      <a:pt x="2250" y="1455"/>
                    </a:cubicBezTo>
                    <a:cubicBezTo>
                      <a:pt x="2271" y="1524"/>
                      <a:pt x="2269" y="1574"/>
                      <a:pt x="2310" y="1635"/>
                    </a:cubicBezTo>
                    <a:cubicBezTo>
                      <a:pt x="2315" y="1605"/>
                      <a:pt x="2303" y="1567"/>
                      <a:pt x="2325" y="1545"/>
                    </a:cubicBezTo>
                    <a:cubicBezTo>
                      <a:pt x="2340" y="1530"/>
                      <a:pt x="2336" y="1585"/>
                      <a:pt x="2340" y="1605"/>
                    </a:cubicBezTo>
                    <a:cubicBezTo>
                      <a:pt x="2365" y="1730"/>
                      <a:pt x="2337" y="1659"/>
                      <a:pt x="2385" y="1755"/>
                    </a:cubicBezTo>
                    <a:cubicBezTo>
                      <a:pt x="2390" y="1740"/>
                      <a:pt x="2400" y="1710"/>
                      <a:pt x="2400" y="1710"/>
                    </a:cubicBez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aphicFrame>
            <p:nvGraphicFramePr>
              <p:cNvPr id="1031" name="Object 7"/>
              <p:cNvGraphicFramePr>
                <a:graphicFrameLocks noChangeAspect="1"/>
              </p:cNvGraphicFramePr>
              <p:nvPr/>
            </p:nvGraphicFramePr>
            <p:xfrm>
              <a:off x="2497" y="1957"/>
              <a:ext cx="1975" cy="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19" name="Picture" r:id="rId4" imgW="1016640" imgH="915120" progId="Word.Picture.8">
                      <p:embed/>
                    </p:oleObj>
                  </mc:Choice>
                  <mc:Fallback>
                    <p:oleObj name="Picture" r:id="rId4" imgW="1016640" imgH="915120" progId="Word.Picture.8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lum bright="6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7" y="1957"/>
                            <a:ext cx="1975" cy="2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3333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2984"/>
          </a:xfrm>
        </p:spPr>
        <p:txBody>
          <a:bodyPr>
            <a:normAutofit/>
          </a:bodyPr>
          <a:lstStyle/>
          <a:p>
            <a:r>
              <a:rPr lang="pl-PL" sz="4000" dirty="0" smtClean="0"/>
              <a:t>Pokazy chemiczne dla uczniów</a:t>
            </a:r>
            <a:endParaRPr lang="pl-PL" sz="4000" dirty="0"/>
          </a:p>
        </p:txBody>
      </p:sp>
      <p:pic>
        <p:nvPicPr>
          <p:cNvPr id="47108" name="Picture 4" descr="Zdjęcie użytkownika VI Liceum Ogólnokształcące im. Juliusza Słowackiego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62098" y="1213246"/>
            <a:ext cx="7442277" cy="52603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82550"/>
            <a:ext cx="1187623" cy="6775450"/>
            <a:chOff x="517" y="130"/>
            <a:chExt cx="2160" cy="1746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17" y="1570"/>
              <a:ext cx="540" cy="16020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17" y="130"/>
              <a:ext cx="2160" cy="4320"/>
              <a:chOff x="697" y="157"/>
              <a:chExt cx="4071" cy="8385"/>
            </a:xfrm>
          </p:grpSpPr>
          <p:pic>
            <p:nvPicPr>
              <p:cNvPr id="1029" name="Picture 5" descr="pióro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6000" contrast="-86000"/>
              </a:blip>
              <a:srcRect/>
              <a:stretch>
                <a:fillRect/>
              </a:stretch>
            </p:blipFill>
            <p:spPr bwMode="auto">
              <a:xfrm>
                <a:off x="697" y="157"/>
                <a:ext cx="2821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 rot="-1025225">
                <a:off x="2368" y="6277"/>
                <a:ext cx="2400" cy="2265"/>
              </a:xfrm>
              <a:custGeom>
                <a:avLst/>
                <a:gdLst/>
                <a:ahLst/>
                <a:cxnLst>
                  <a:cxn ang="0">
                    <a:pos x="15" y="600"/>
                  </a:cxn>
                  <a:cxn ang="0">
                    <a:pos x="105" y="630"/>
                  </a:cxn>
                  <a:cxn ang="0">
                    <a:pos x="285" y="0"/>
                  </a:cxn>
                  <a:cxn ang="0">
                    <a:pos x="150" y="990"/>
                  </a:cxn>
                  <a:cxn ang="0">
                    <a:pos x="240" y="1305"/>
                  </a:cxn>
                  <a:cxn ang="0">
                    <a:pos x="180" y="1575"/>
                  </a:cxn>
                  <a:cxn ang="0">
                    <a:pos x="255" y="1410"/>
                  </a:cxn>
                  <a:cxn ang="0">
                    <a:pos x="450" y="1140"/>
                  </a:cxn>
                  <a:cxn ang="0">
                    <a:pos x="480" y="1665"/>
                  </a:cxn>
                  <a:cxn ang="0">
                    <a:pos x="600" y="1635"/>
                  </a:cxn>
                  <a:cxn ang="0">
                    <a:pos x="675" y="1560"/>
                  </a:cxn>
                  <a:cxn ang="0">
                    <a:pos x="750" y="1515"/>
                  </a:cxn>
                  <a:cxn ang="0">
                    <a:pos x="780" y="1650"/>
                  </a:cxn>
                  <a:cxn ang="0">
                    <a:pos x="825" y="1350"/>
                  </a:cxn>
                  <a:cxn ang="0">
                    <a:pos x="825" y="1455"/>
                  </a:cxn>
                  <a:cxn ang="0">
                    <a:pos x="1035" y="1605"/>
                  </a:cxn>
                  <a:cxn ang="0">
                    <a:pos x="1125" y="1665"/>
                  </a:cxn>
                  <a:cxn ang="0">
                    <a:pos x="1260" y="1695"/>
                  </a:cxn>
                  <a:cxn ang="0">
                    <a:pos x="1275" y="1365"/>
                  </a:cxn>
                  <a:cxn ang="0">
                    <a:pos x="1320" y="1470"/>
                  </a:cxn>
                  <a:cxn ang="0">
                    <a:pos x="1365" y="1500"/>
                  </a:cxn>
                  <a:cxn ang="0">
                    <a:pos x="1470" y="1695"/>
                  </a:cxn>
                  <a:cxn ang="0">
                    <a:pos x="1470" y="1530"/>
                  </a:cxn>
                  <a:cxn ang="0">
                    <a:pos x="1725" y="1575"/>
                  </a:cxn>
                  <a:cxn ang="0">
                    <a:pos x="1620" y="1590"/>
                  </a:cxn>
                  <a:cxn ang="0">
                    <a:pos x="1740" y="1725"/>
                  </a:cxn>
                  <a:cxn ang="0">
                    <a:pos x="1935" y="705"/>
                  </a:cxn>
                  <a:cxn ang="0">
                    <a:pos x="1950" y="1875"/>
                  </a:cxn>
                  <a:cxn ang="0">
                    <a:pos x="2175" y="1335"/>
                  </a:cxn>
                  <a:cxn ang="0">
                    <a:pos x="2205" y="1335"/>
                  </a:cxn>
                  <a:cxn ang="0">
                    <a:pos x="2310" y="1635"/>
                  </a:cxn>
                  <a:cxn ang="0">
                    <a:pos x="2340" y="1605"/>
                  </a:cxn>
                  <a:cxn ang="0">
                    <a:pos x="2400" y="1710"/>
                  </a:cxn>
                </a:cxnLst>
                <a:rect l="0" t="0" r="r" b="b"/>
                <a:pathLst>
                  <a:path w="2400" h="2265">
                    <a:moveTo>
                      <a:pt x="0" y="300"/>
                    </a:moveTo>
                    <a:cubicBezTo>
                      <a:pt x="5" y="400"/>
                      <a:pt x="6" y="500"/>
                      <a:pt x="15" y="600"/>
                    </a:cubicBezTo>
                    <a:cubicBezTo>
                      <a:pt x="16" y="616"/>
                      <a:pt x="15" y="640"/>
                      <a:pt x="30" y="645"/>
                    </a:cubicBezTo>
                    <a:cubicBezTo>
                      <a:pt x="54" y="653"/>
                      <a:pt x="80" y="635"/>
                      <a:pt x="105" y="630"/>
                    </a:cubicBezTo>
                    <a:cubicBezTo>
                      <a:pt x="235" y="529"/>
                      <a:pt x="349" y="435"/>
                      <a:pt x="390" y="270"/>
                    </a:cubicBezTo>
                    <a:cubicBezTo>
                      <a:pt x="367" y="118"/>
                      <a:pt x="402" y="58"/>
                      <a:pt x="285" y="0"/>
                    </a:cubicBezTo>
                    <a:cubicBezTo>
                      <a:pt x="152" y="67"/>
                      <a:pt x="165" y="189"/>
                      <a:pt x="135" y="330"/>
                    </a:cubicBezTo>
                    <a:cubicBezTo>
                      <a:pt x="112" y="659"/>
                      <a:pt x="111" y="537"/>
                      <a:pt x="150" y="990"/>
                    </a:cubicBezTo>
                    <a:cubicBezTo>
                      <a:pt x="157" y="1070"/>
                      <a:pt x="158" y="1152"/>
                      <a:pt x="180" y="1230"/>
                    </a:cubicBezTo>
                    <a:cubicBezTo>
                      <a:pt x="189" y="1261"/>
                      <a:pt x="223" y="1278"/>
                      <a:pt x="240" y="1305"/>
                    </a:cubicBezTo>
                    <a:cubicBezTo>
                      <a:pt x="281" y="1369"/>
                      <a:pt x="318" y="1422"/>
                      <a:pt x="360" y="1485"/>
                    </a:cubicBezTo>
                    <a:cubicBezTo>
                      <a:pt x="348" y="1513"/>
                      <a:pt x="292" y="1735"/>
                      <a:pt x="180" y="1575"/>
                    </a:cubicBezTo>
                    <a:cubicBezTo>
                      <a:pt x="154" y="1537"/>
                      <a:pt x="191" y="1482"/>
                      <a:pt x="210" y="1440"/>
                    </a:cubicBezTo>
                    <a:cubicBezTo>
                      <a:pt x="217" y="1424"/>
                      <a:pt x="241" y="1422"/>
                      <a:pt x="255" y="1410"/>
                    </a:cubicBezTo>
                    <a:cubicBezTo>
                      <a:pt x="306" y="1367"/>
                      <a:pt x="358" y="1322"/>
                      <a:pt x="405" y="1275"/>
                    </a:cubicBezTo>
                    <a:cubicBezTo>
                      <a:pt x="417" y="1229"/>
                      <a:pt x="441" y="1187"/>
                      <a:pt x="450" y="1140"/>
                    </a:cubicBezTo>
                    <a:cubicBezTo>
                      <a:pt x="460" y="1086"/>
                      <a:pt x="460" y="1030"/>
                      <a:pt x="465" y="975"/>
                    </a:cubicBezTo>
                    <a:cubicBezTo>
                      <a:pt x="470" y="1205"/>
                      <a:pt x="461" y="1436"/>
                      <a:pt x="480" y="1665"/>
                    </a:cubicBezTo>
                    <a:cubicBezTo>
                      <a:pt x="481" y="1683"/>
                      <a:pt x="508" y="1699"/>
                      <a:pt x="525" y="1695"/>
                    </a:cubicBezTo>
                    <a:cubicBezTo>
                      <a:pt x="556" y="1687"/>
                      <a:pt x="575" y="1655"/>
                      <a:pt x="600" y="1635"/>
                    </a:cubicBezTo>
                    <a:cubicBezTo>
                      <a:pt x="628" y="1565"/>
                      <a:pt x="642" y="1498"/>
                      <a:pt x="660" y="1425"/>
                    </a:cubicBezTo>
                    <a:cubicBezTo>
                      <a:pt x="665" y="1470"/>
                      <a:pt x="639" y="1533"/>
                      <a:pt x="675" y="1560"/>
                    </a:cubicBezTo>
                    <a:cubicBezTo>
                      <a:pt x="702" y="1580"/>
                      <a:pt x="691" y="1487"/>
                      <a:pt x="720" y="1470"/>
                    </a:cubicBezTo>
                    <a:cubicBezTo>
                      <a:pt x="735" y="1461"/>
                      <a:pt x="740" y="1500"/>
                      <a:pt x="750" y="1515"/>
                    </a:cubicBezTo>
                    <a:cubicBezTo>
                      <a:pt x="755" y="1540"/>
                      <a:pt x="759" y="1565"/>
                      <a:pt x="765" y="1590"/>
                    </a:cubicBezTo>
                    <a:cubicBezTo>
                      <a:pt x="769" y="1610"/>
                      <a:pt x="764" y="1638"/>
                      <a:pt x="780" y="1650"/>
                    </a:cubicBezTo>
                    <a:cubicBezTo>
                      <a:pt x="793" y="1659"/>
                      <a:pt x="810" y="1640"/>
                      <a:pt x="825" y="1635"/>
                    </a:cubicBezTo>
                    <a:cubicBezTo>
                      <a:pt x="830" y="1589"/>
                      <a:pt x="859" y="1401"/>
                      <a:pt x="825" y="1350"/>
                    </a:cubicBezTo>
                    <a:cubicBezTo>
                      <a:pt x="813" y="1332"/>
                      <a:pt x="795" y="1380"/>
                      <a:pt x="780" y="1395"/>
                    </a:cubicBezTo>
                    <a:cubicBezTo>
                      <a:pt x="795" y="1415"/>
                      <a:pt x="800" y="1459"/>
                      <a:pt x="825" y="1455"/>
                    </a:cubicBezTo>
                    <a:cubicBezTo>
                      <a:pt x="896" y="1442"/>
                      <a:pt x="950" y="1359"/>
                      <a:pt x="990" y="1305"/>
                    </a:cubicBezTo>
                    <a:cubicBezTo>
                      <a:pt x="1006" y="1508"/>
                      <a:pt x="988" y="1453"/>
                      <a:pt x="1035" y="1605"/>
                    </a:cubicBezTo>
                    <a:cubicBezTo>
                      <a:pt x="1044" y="1635"/>
                      <a:pt x="1065" y="1695"/>
                      <a:pt x="1065" y="1695"/>
                    </a:cubicBezTo>
                    <a:cubicBezTo>
                      <a:pt x="1085" y="1685"/>
                      <a:pt x="1109" y="1681"/>
                      <a:pt x="1125" y="1665"/>
                    </a:cubicBezTo>
                    <a:cubicBezTo>
                      <a:pt x="1177" y="1613"/>
                      <a:pt x="1198" y="1523"/>
                      <a:pt x="1215" y="1455"/>
                    </a:cubicBezTo>
                    <a:cubicBezTo>
                      <a:pt x="1235" y="1535"/>
                      <a:pt x="1240" y="1615"/>
                      <a:pt x="1260" y="1695"/>
                    </a:cubicBezTo>
                    <a:cubicBezTo>
                      <a:pt x="1287" y="1641"/>
                      <a:pt x="1309" y="1612"/>
                      <a:pt x="1305" y="1545"/>
                    </a:cubicBezTo>
                    <a:cubicBezTo>
                      <a:pt x="1302" y="1484"/>
                      <a:pt x="1318" y="1408"/>
                      <a:pt x="1275" y="1365"/>
                    </a:cubicBezTo>
                    <a:cubicBezTo>
                      <a:pt x="1236" y="1326"/>
                      <a:pt x="1285" y="1475"/>
                      <a:pt x="1290" y="1530"/>
                    </a:cubicBezTo>
                    <a:cubicBezTo>
                      <a:pt x="1300" y="1510"/>
                      <a:pt x="1309" y="1489"/>
                      <a:pt x="1320" y="1470"/>
                    </a:cubicBezTo>
                    <a:cubicBezTo>
                      <a:pt x="1329" y="1454"/>
                      <a:pt x="1335" y="1415"/>
                      <a:pt x="1350" y="1425"/>
                    </a:cubicBezTo>
                    <a:cubicBezTo>
                      <a:pt x="1371" y="1439"/>
                      <a:pt x="1360" y="1475"/>
                      <a:pt x="1365" y="1500"/>
                    </a:cubicBezTo>
                    <a:cubicBezTo>
                      <a:pt x="1478" y="1425"/>
                      <a:pt x="1371" y="1477"/>
                      <a:pt x="1425" y="1680"/>
                    </a:cubicBezTo>
                    <a:cubicBezTo>
                      <a:pt x="1429" y="1695"/>
                      <a:pt x="1455" y="1690"/>
                      <a:pt x="1470" y="1695"/>
                    </a:cubicBezTo>
                    <a:cubicBezTo>
                      <a:pt x="1512" y="1526"/>
                      <a:pt x="1504" y="1616"/>
                      <a:pt x="1485" y="1425"/>
                    </a:cubicBezTo>
                    <a:cubicBezTo>
                      <a:pt x="1480" y="1460"/>
                      <a:pt x="1467" y="1495"/>
                      <a:pt x="1470" y="1530"/>
                    </a:cubicBezTo>
                    <a:cubicBezTo>
                      <a:pt x="1473" y="1569"/>
                      <a:pt x="1521" y="1674"/>
                      <a:pt x="1545" y="1710"/>
                    </a:cubicBezTo>
                    <a:cubicBezTo>
                      <a:pt x="1608" y="1605"/>
                      <a:pt x="1608" y="1614"/>
                      <a:pt x="1725" y="1575"/>
                    </a:cubicBezTo>
                    <a:cubicBezTo>
                      <a:pt x="1715" y="1540"/>
                      <a:pt x="1730" y="1482"/>
                      <a:pt x="1695" y="1470"/>
                    </a:cubicBezTo>
                    <a:cubicBezTo>
                      <a:pt x="1658" y="1458"/>
                      <a:pt x="1629" y="1564"/>
                      <a:pt x="1620" y="1590"/>
                    </a:cubicBezTo>
                    <a:cubicBezTo>
                      <a:pt x="1630" y="1645"/>
                      <a:pt x="1613" y="1713"/>
                      <a:pt x="1650" y="1755"/>
                    </a:cubicBezTo>
                    <a:cubicBezTo>
                      <a:pt x="1671" y="1779"/>
                      <a:pt x="1714" y="1744"/>
                      <a:pt x="1740" y="1725"/>
                    </a:cubicBezTo>
                    <a:cubicBezTo>
                      <a:pt x="1772" y="1702"/>
                      <a:pt x="1790" y="1665"/>
                      <a:pt x="1815" y="1635"/>
                    </a:cubicBezTo>
                    <a:cubicBezTo>
                      <a:pt x="1916" y="1312"/>
                      <a:pt x="1921" y="1043"/>
                      <a:pt x="1935" y="705"/>
                    </a:cubicBezTo>
                    <a:cubicBezTo>
                      <a:pt x="1922" y="399"/>
                      <a:pt x="1902" y="287"/>
                      <a:pt x="1845" y="0"/>
                    </a:cubicBezTo>
                    <a:cubicBezTo>
                      <a:pt x="1797" y="626"/>
                      <a:pt x="1851" y="1256"/>
                      <a:pt x="1950" y="1875"/>
                    </a:cubicBezTo>
                    <a:cubicBezTo>
                      <a:pt x="2006" y="2224"/>
                      <a:pt x="1933" y="2128"/>
                      <a:pt x="2070" y="2265"/>
                    </a:cubicBezTo>
                    <a:cubicBezTo>
                      <a:pt x="2148" y="1954"/>
                      <a:pt x="2162" y="1656"/>
                      <a:pt x="2175" y="1335"/>
                    </a:cubicBezTo>
                    <a:cubicBezTo>
                      <a:pt x="2170" y="1135"/>
                      <a:pt x="2097" y="545"/>
                      <a:pt x="2160" y="735"/>
                    </a:cubicBezTo>
                    <a:cubicBezTo>
                      <a:pt x="2285" y="1111"/>
                      <a:pt x="2115" y="1605"/>
                      <a:pt x="2205" y="1335"/>
                    </a:cubicBezTo>
                    <a:cubicBezTo>
                      <a:pt x="2219" y="1376"/>
                      <a:pt x="2238" y="1414"/>
                      <a:pt x="2250" y="1455"/>
                    </a:cubicBezTo>
                    <a:cubicBezTo>
                      <a:pt x="2271" y="1524"/>
                      <a:pt x="2269" y="1574"/>
                      <a:pt x="2310" y="1635"/>
                    </a:cubicBezTo>
                    <a:cubicBezTo>
                      <a:pt x="2315" y="1605"/>
                      <a:pt x="2303" y="1567"/>
                      <a:pt x="2325" y="1545"/>
                    </a:cubicBezTo>
                    <a:cubicBezTo>
                      <a:pt x="2340" y="1530"/>
                      <a:pt x="2336" y="1585"/>
                      <a:pt x="2340" y="1605"/>
                    </a:cubicBezTo>
                    <a:cubicBezTo>
                      <a:pt x="2365" y="1730"/>
                      <a:pt x="2337" y="1659"/>
                      <a:pt x="2385" y="1755"/>
                    </a:cubicBezTo>
                    <a:cubicBezTo>
                      <a:pt x="2390" y="1740"/>
                      <a:pt x="2400" y="1710"/>
                      <a:pt x="2400" y="1710"/>
                    </a:cubicBez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aphicFrame>
            <p:nvGraphicFramePr>
              <p:cNvPr id="1031" name="Object 7"/>
              <p:cNvGraphicFramePr>
                <a:graphicFrameLocks noChangeAspect="1"/>
              </p:cNvGraphicFramePr>
              <p:nvPr/>
            </p:nvGraphicFramePr>
            <p:xfrm>
              <a:off x="2497" y="1957"/>
              <a:ext cx="1975" cy="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43" name="Picture" r:id="rId4" imgW="1016640" imgH="915120" progId="Word.Picture.8">
                      <p:embed/>
                    </p:oleObj>
                  </mc:Choice>
                  <mc:Fallback>
                    <p:oleObj name="Picture" r:id="rId4" imgW="1016640" imgH="915120" progId="Word.Picture.8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lum bright="6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7" y="1957"/>
                            <a:ext cx="1975" cy="2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3333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142844" y="2428868"/>
            <a:ext cx="4213132" cy="121442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Pokazy chemiczne dla uczniów</a:t>
            </a:r>
            <a:endParaRPr lang="pl-PL" dirty="0"/>
          </a:p>
        </p:txBody>
      </p:sp>
      <p:pic>
        <p:nvPicPr>
          <p:cNvPr id="48132" name="Picture 4" descr="Zdjęcie użytkownika VI Liceum Ogólnokształcące im. Juliusza Słowackiego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5977" y="0"/>
            <a:ext cx="4788024" cy="69146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pl-PL" sz="2000" b="1" dirty="0"/>
              <a:t>09.00 – 10.00</a:t>
            </a:r>
            <a:r>
              <a:rPr lang="pl-PL" sz="2000" dirty="0"/>
              <a:t> </a:t>
            </a:r>
            <a:r>
              <a:rPr lang="pl-PL" sz="2000" dirty="0" smtClean="0"/>
              <a:t>Wykład</a:t>
            </a:r>
            <a:r>
              <a:rPr lang="pl-PL" sz="2000" dirty="0"/>
              <a:t>: „</a:t>
            </a:r>
            <a:r>
              <a:rPr lang="pl-PL" sz="2000" i="1" dirty="0"/>
              <a:t>Z </a:t>
            </a:r>
            <a:r>
              <a:rPr lang="pl-PL" sz="2000" i="1" dirty="0" smtClean="0"/>
              <a:t>profilaktyką </a:t>
            </a:r>
            <a:r>
              <a:rPr lang="pl-PL" sz="2000" i="1" dirty="0"/>
              <a:t>za pan brat”</a:t>
            </a:r>
            <a:r>
              <a:rPr lang="pl-PL" sz="2000" dirty="0"/>
              <a:t> </a:t>
            </a:r>
            <a:r>
              <a:rPr lang="pl-PL" sz="2000" b="1" dirty="0"/>
              <a:t>lek. </a:t>
            </a:r>
            <a:r>
              <a:rPr lang="pl-PL" sz="2000" b="1" dirty="0" err="1" smtClean="0"/>
              <a:t>stom</a:t>
            </a:r>
            <a:r>
              <a:rPr lang="pl-PL" sz="2000" b="1" dirty="0" smtClean="0"/>
              <a:t>. </a:t>
            </a:r>
            <a:r>
              <a:rPr lang="pl-PL" sz="2000" b="1" dirty="0"/>
              <a:t>Adam </a:t>
            </a:r>
            <a:r>
              <a:rPr lang="pl-PL" sz="2000" b="1" dirty="0" err="1" smtClean="0"/>
              <a:t>Rukat</a:t>
            </a:r>
            <a:endParaRPr lang="pl-PL" sz="2000" b="1" dirty="0" smtClean="0"/>
          </a:p>
          <a:p>
            <a:pPr lvl="0" algn="just"/>
            <a:endParaRPr lang="pl-PL" sz="800" b="1" dirty="0"/>
          </a:p>
          <a:p>
            <a:pPr algn="just"/>
            <a:r>
              <a:rPr lang="pl-PL" sz="2000" b="1" dirty="0"/>
              <a:t>10.15-11.15 </a:t>
            </a:r>
            <a:r>
              <a:rPr lang="pl-PL" sz="2000" dirty="0" smtClean="0"/>
              <a:t>Wykład</a:t>
            </a:r>
            <a:r>
              <a:rPr lang="pl-PL" sz="2000" dirty="0"/>
              <a:t>: </a:t>
            </a:r>
            <a:r>
              <a:rPr lang="pl-PL" sz="2000" i="1" dirty="0"/>
              <a:t>„Wirusowe zapalenie wątroby typu C” - </a:t>
            </a:r>
            <a:r>
              <a:rPr lang="pl-PL" sz="2000" b="1" dirty="0"/>
              <a:t>mgr Magdalena Jaworska,</a:t>
            </a:r>
            <a:r>
              <a:rPr lang="pl-PL" sz="2000" dirty="0"/>
              <a:t> Powiatowa Stacja Sanitarno-Epidemiologiczna w </a:t>
            </a:r>
            <a:r>
              <a:rPr lang="pl-PL" sz="2000" dirty="0" smtClean="0"/>
              <a:t>Kielcach</a:t>
            </a:r>
          </a:p>
          <a:p>
            <a:pPr algn="just"/>
            <a:endParaRPr lang="pl-PL" sz="800" dirty="0" smtClean="0"/>
          </a:p>
          <a:p>
            <a:pPr algn="just"/>
            <a:r>
              <a:rPr lang="pl-PL" sz="2000" b="1" dirty="0"/>
              <a:t>11.30 – 13.00</a:t>
            </a:r>
            <a:r>
              <a:rPr lang="pl-PL" sz="2000" dirty="0"/>
              <a:t> </a:t>
            </a:r>
            <a:r>
              <a:rPr lang="pl-PL" sz="2000" dirty="0" smtClean="0"/>
              <a:t>Wykład</a:t>
            </a:r>
            <a:r>
              <a:rPr lang="pl-PL" sz="2000" dirty="0"/>
              <a:t>: „</a:t>
            </a:r>
            <a:r>
              <a:rPr lang="pl-PL" sz="2000" i="1" dirty="0"/>
              <a:t>Antykoncepcja i choroby przenoszone drogą płciową</a:t>
            </a:r>
            <a:r>
              <a:rPr lang="pl-PL" sz="2000" dirty="0"/>
              <a:t>” - </a:t>
            </a:r>
            <a:r>
              <a:rPr lang="pl-PL" sz="2000" b="1" dirty="0"/>
              <a:t>lek med. Agnieszka Wrona – </a:t>
            </a:r>
            <a:r>
              <a:rPr lang="pl-PL" sz="2000" b="1" dirty="0" err="1"/>
              <a:t>Cyranowska</a:t>
            </a:r>
            <a:r>
              <a:rPr lang="pl-PL" sz="2000" dirty="0"/>
              <a:t>, specjalista w dziedzinie ginekologii i położnictwa oraz ginekologii onkologicznej. Świętokrzyskie Centrum Onkologii w </a:t>
            </a:r>
            <a:r>
              <a:rPr lang="pl-PL" sz="2000" dirty="0" smtClean="0"/>
              <a:t>Kielcach</a:t>
            </a:r>
          </a:p>
          <a:p>
            <a:pPr algn="just"/>
            <a:endParaRPr lang="pl-PL" sz="800" dirty="0" smtClean="0"/>
          </a:p>
          <a:p>
            <a:pPr algn="just"/>
            <a:r>
              <a:rPr lang="pl-PL" sz="2000" b="1" dirty="0" smtClean="0"/>
              <a:t>Warsztaty - </a:t>
            </a:r>
            <a:r>
              <a:rPr lang="pl-PL" sz="2000" dirty="0" smtClean="0"/>
              <a:t>innowacyjne </a:t>
            </a:r>
            <a:r>
              <a:rPr lang="pl-PL" sz="2000" dirty="0"/>
              <a:t>techniki SSC (small-</a:t>
            </a:r>
            <a:r>
              <a:rPr lang="pl-PL" sz="2000" dirty="0" err="1"/>
              <a:t>scale</a:t>
            </a:r>
            <a:r>
              <a:rPr lang="pl-PL" sz="2000" dirty="0"/>
              <a:t> </a:t>
            </a:r>
            <a:r>
              <a:rPr lang="pl-PL" sz="2000" dirty="0" err="1"/>
              <a:t>chemistry</a:t>
            </a:r>
            <a:r>
              <a:rPr lang="pl-PL" sz="2000" dirty="0"/>
              <a:t>) </a:t>
            </a:r>
            <a:r>
              <a:rPr lang="pl-PL" sz="2000" b="1" dirty="0" smtClean="0"/>
              <a:t>oraz </a:t>
            </a:r>
            <a:r>
              <a:rPr lang="pl-PL" sz="2000" dirty="0"/>
              <a:t>widowiskowe pokazy doświadczeń </a:t>
            </a:r>
            <a:r>
              <a:rPr lang="pl-PL" sz="2000" dirty="0" smtClean="0"/>
              <a:t>naukowych </a:t>
            </a:r>
            <a:r>
              <a:rPr lang="pl-PL" sz="2000" i="1" dirty="0" smtClean="0"/>
              <a:t>– </a:t>
            </a:r>
            <a:r>
              <a:rPr lang="pl-PL" sz="2000" b="1" dirty="0" smtClean="0"/>
              <a:t>Stowarzyszenie </a:t>
            </a:r>
            <a:r>
              <a:rPr lang="pl-PL" sz="2000" b="1" dirty="0"/>
              <a:t>Niezależna Grupa Popularyzatorów Nauki EKSPERYMENTATORZY</a:t>
            </a:r>
            <a:r>
              <a:rPr lang="pl-PL" sz="2000" dirty="0"/>
              <a:t> 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82550"/>
            <a:ext cx="1187623" cy="6775450"/>
            <a:chOff x="517" y="130"/>
            <a:chExt cx="2160" cy="1746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517" y="1570"/>
              <a:ext cx="540" cy="16020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517" y="130"/>
              <a:ext cx="2160" cy="4320"/>
              <a:chOff x="697" y="157"/>
              <a:chExt cx="4071" cy="8385"/>
            </a:xfrm>
          </p:grpSpPr>
          <p:pic>
            <p:nvPicPr>
              <p:cNvPr id="7" name="Picture 5" descr="pióro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76000" contrast="-86000"/>
              </a:blip>
              <a:srcRect/>
              <a:stretch>
                <a:fillRect/>
              </a:stretch>
            </p:blipFill>
            <p:spPr bwMode="auto">
              <a:xfrm>
                <a:off x="697" y="157"/>
                <a:ext cx="2821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Freeform 6"/>
              <p:cNvSpPr>
                <a:spLocks/>
              </p:cNvSpPr>
              <p:nvPr/>
            </p:nvSpPr>
            <p:spPr bwMode="auto">
              <a:xfrm rot="-1025225">
                <a:off x="2368" y="6277"/>
                <a:ext cx="2400" cy="2265"/>
              </a:xfrm>
              <a:custGeom>
                <a:avLst/>
                <a:gdLst/>
                <a:ahLst/>
                <a:cxnLst>
                  <a:cxn ang="0">
                    <a:pos x="15" y="600"/>
                  </a:cxn>
                  <a:cxn ang="0">
                    <a:pos x="105" y="630"/>
                  </a:cxn>
                  <a:cxn ang="0">
                    <a:pos x="285" y="0"/>
                  </a:cxn>
                  <a:cxn ang="0">
                    <a:pos x="150" y="990"/>
                  </a:cxn>
                  <a:cxn ang="0">
                    <a:pos x="240" y="1305"/>
                  </a:cxn>
                  <a:cxn ang="0">
                    <a:pos x="180" y="1575"/>
                  </a:cxn>
                  <a:cxn ang="0">
                    <a:pos x="255" y="1410"/>
                  </a:cxn>
                  <a:cxn ang="0">
                    <a:pos x="450" y="1140"/>
                  </a:cxn>
                  <a:cxn ang="0">
                    <a:pos x="480" y="1665"/>
                  </a:cxn>
                  <a:cxn ang="0">
                    <a:pos x="600" y="1635"/>
                  </a:cxn>
                  <a:cxn ang="0">
                    <a:pos x="675" y="1560"/>
                  </a:cxn>
                  <a:cxn ang="0">
                    <a:pos x="750" y="1515"/>
                  </a:cxn>
                  <a:cxn ang="0">
                    <a:pos x="780" y="1650"/>
                  </a:cxn>
                  <a:cxn ang="0">
                    <a:pos x="825" y="1350"/>
                  </a:cxn>
                  <a:cxn ang="0">
                    <a:pos x="825" y="1455"/>
                  </a:cxn>
                  <a:cxn ang="0">
                    <a:pos x="1035" y="1605"/>
                  </a:cxn>
                  <a:cxn ang="0">
                    <a:pos x="1125" y="1665"/>
                  </a:cxn>
                  <a:cxn ang="0">
                    <a:pos x="1260" y="1695"/>
                  </a:cxn>
                  <a:cxn ang="0">
                    <a:pos x="1275" y="1365"/>
                  </a:cxn>
                  <a:cxn ang="0">
                    <a:pos x="1320" y="1470"/>
                  </a:cxn>
                  <a:cxn ang="0">
                    <a:pos x="1365" y="1500"/>
                  </a:cxn>
                  <a:cxn ang="0">
                    <a:pos x="1470" y="1695"/>
                  </a:cxn>
                  <a:cxn ang="0">
                    <a:pos x="1470" y="1530"/>
                  </a:cxn>
                  <a:cxn ang="0">
                    <a:pos x="1725" y="1575"/>
                  </a:cxn>
                  <a:cxn ang="0">
                    <a:pos x="1620" y="1590"/>
                  </a:cxn>
                  <a:cxn ang="0">
                    <a:pos x="1740" y="1725"/>
                  </a:cxn>
                  <a:cxn ang="0">
                    <a:pos x="1935" y="705"/>
                  </a:cxn>
                  <a:cxn ang="0">
                    <a:pos x="1950" y="1875"/>
                  </a:cxn>
                  <a:cxn ang="0">
                    <a:pos x="2175" y="1335"/>
                  </a:cxn>
                  <a:cxn ang="0">
                    <a:pos x="2205" y="1335"/>
                  </a:cxn>
                  <a:cxn ang="0">
                    <a:pos x="2310" y="1635"/>
                  </a:cxn>
                  <a:cxn ang="0">
                    <a:pos x="2340" y="1605"/>
                  </a:cxn>
                  <a:cxn ang="0">
                    <a:pos x="2400" y="1710"/>
                  </a:cxn>
                </a:cxnLst>
                <a:rect l="0" t="0" r="r" b="b"/>
                <a:pathLst>
                  <a:path w="2400" h="2265">
                    <a:moveTo>
                      <a:pt x="0" y="300"/>
                    </a:moveTo>
                    <a:cubicBezTo>
                      <a:pt x="5" y="400"/>
                      <a:pt x="6" y="500"/>
                      <a:pt x="15" y="600"/>
                    </a:cubicBezTo>
                    <a:cubicBezTo>
                      <a:pt x="16" y="616"/>
                      <a:pt x="15" y="640"/>
                      <a:pt x="30" y="645"/>
                    </a:cubicBezTo>
                    <a:cubicBezTo>
                      <a:pt x="54" y="653"/>
                      <a:pt x="80" y="635"/>
                      <a:pt x="105" y="630"/>
                    </a:cubicBezTo>
                    <a:cubicBezTo>
                      <a:pt x="235" y="529"/>
                      <a:pt x="349" y="435"/>
                      <a:pt x="390" y="270"/>
                    </a:cubicBezTo>
                    <a:cubicBezTo>
                      <a:pt x="367" y="118"/>
                      <a:pt x="402" y="58"/>
                      <a:pt x="285" y="0"/>
                    </a:cubicBezTo>
                    <a:cubicBezTo>
                      <a:pt x="152" y="67"/>
                      <a:pt x="165" y="189"/>
                      <a:pt x="135" y="330"/>
                    </a:cubicBezTo>
                    <a:cubicBezTo>
                      <a:pt x="112" y="659"/>
                      <a:pt x="111" y="537"/>
                      <a:pt x="150" y="990"/>
                    </a:cubicBezTo>
                    <a:cubicBezTo>
                      <a:pt x="157" y="1070"/>
                      <a:pt x="158" y="1152"/>
                      <a:pt x="180" y="1230"/>
                    </a:cubicBezTo>
                    <a:cubicBezTo>
                      <a:pt x="189" y="1261"/>
                      <a:pt x="223" y="1278"/>
                      <a:pt x="240" y="1305"/>
                    </a:cubicBezTo>
                    <a:cubicBezTo>
                      <a:pt x="281" y="1369"/>
                      <a:pt x="318" y="1422"/>
                      <a:pt x="360" y="1485"/>
                    </a:cubicBezTo>
                    <a:cubicBezTo>
                      <a:pt x="348" y="1513"/>
                      <a:pt x="292" y="1735"/>
                      <a:pt x="180" y="1575"/>
                    </a:cubicBezTo>
                    <a:cubicBezTo>
                      <a:pt x="154" y="1537"/>
                      <a:pt x="191" y="1482"/>
                      <a:pt x="210" y="1440"/>
                    </a:cubicBezTo>
                    <a:cubicBezTo>
                      <a:pt x="217" y="1424"/>
                      <a:pt x="241" y="1422"/>
                      <a:pt x="255" y="1410"/>
                    </a:cubicBezTo>
                    <a:cubicBezTo>
                      <a:pt x="306" y="1367"/>
                      <a:pt x="358" y="1322"/>
                      <a:pt x="405" y="1275"/>
                    </a:cubicBezTo>
                    <a:cubicBezTo>
                      <a:pt x="417" y="1229"/>
                      <a:pt x="441" y="1187"/>
                      <a:pt x="450" y="1140"/>
                    </a:cubicBezTo>
                    <a:cubicBezTo>
                      <a:pt x="460" y="1086"/>
                      <a:pt x="460" y="1030"/>
                      <a:pt x="465" y="975"/>
                    </a:cubicBezTo>
                    <a:cubicBezTo>
                      <a:pt x="470" y="1205"/>
                      <a:pt x="461" y="1436"/>
                      <a:pt x="480" y="1665"/>
                    </a:cubicBezTo>
                    <a:cubicBezTo>
                      <a:pt x="481" y="1683"/>
                      <a:pt x="508" y="1699"/>
                      <a:pt x="525" y="1695"/>
                    </a:cubicBezTo>
                    <a:cubicBezTo>
                      <a:pt x="556" y="1687"/>
                      <a:pt x="575" y="1655"/>
                      <a:pt x="600" y="1635"/>
                    </a:cubicBezTo>
                    <a:cubicBezTo>
                      <a:pt x="628" y="1565"/>
                      <a:pt x="642" y="1498"/>
                      <a:pt x="660" y="1425"/>
                    </a:cubicBezTo>
                    <a:cubicBezTo>
                      <a:pt x="665" y="1470"/>
                      <a:pt x="639" y="1533"/>
                      <a:pt x="675" y="1560"/>
                    </a:cubicBezTo>
                    <a:cubicBezTo>
                      <a:pt x="702" y="1580"/>
                      <a:pt x="691" y="1487"/>
                      <a:pt x="720" y="1470"/>
                    </a:cubicBezTo>
                    <a:cubicBezTo>
                      <a:pt x="735" y="1461"/>
                      <a:pt x="740" y="1500"/>
                      <a:pt x="750" y="1515"/>
                    </a:cubicBezTo>
                    <a:cubicBezTo>
                      <a:pt x="755" y="1540"/>
                      <a:pt x="759" y="1565"/>
                      <a:pt x="765" y="1590"/>
                    </a:cubicBezTo>
                    <a:cubicBezTo>
                      <a:pt x="769" y="1610"/>
                      <a:pt x="764" y="1638"/>
                      <a:pt x="780" y="1650"/>
                    </a:cubicBezTo>
                    <a:cubicBezTo>
                      <a:pt x="793" y="1659"/>
                      <a:pt x="810" y="1640"/>
                      <a:pt x="825" y="1635"/>
                    </a:cubicBezTo>
                    <a:cubicBezTo>
                      <a:pt x="830" y="1589"/>
                      <a:pt x="859" y="1401"/>
                      <a:pt x="825" y="1350"/>
                    </a:cubicBezTo>
                    <a:cubicBezTo>
                      <a:pt x="813" y="1332"/>
                      <a:pt x="795" y="1380"/>
                      <a:pt x="780" y="1395"/>
                    </a:cubicBezTo>
                    <a:cubicBezTo>
                      <a:pt x="795" y="1415"/>
                      <a:pt x="800" y="1459"/>
                      <a:pt x="825" y="1455"/>
                    </a:cubicBezTo>
                    <a:cubicBezTo>
                      <a:pt x="896" y="1442"/>
                      <a:pt x="950" y="1359"/>
                      <a:pt x="990" y="1305"/>
                    </a:cubicBezTo>
                    <a:cubicBezTo>
                      <a:pt x="1006" y="1508"/>
                      <a:pt x="988" y="1453"/>
                      <a:pt x="1035" y="1605"/>
                    </a:cubicBezTo>
                    <a:cubicBezTo>
                      <a:pt x="1044" y="1635"/>
                      <a:pt x="1065" y="1695"/>
                      <a:pt x="1065" y="1695"/>
                    </a:cubicBezTo>
                    <a:cubicBezTo>
                      <a:pt x="1085" y="1685"/>
                      <a:pt x="1109" y="1681"/>
                      <a:pt x="1125" y="1665"/>
                    </a:cubicBezTo>
                    <a:cubicBezTo>
                      <a:pt x="1177" y="1613"/>
                      <a:pt x="1198" y="1523"/>
                      <a:pt x="1215" y="1455"/>
                    </a:cubicBezTo>
                    <a:cubicBezTo>
                      <a:pt x="1235" y="1535"/>
                      <a:pt x="1240" y="1615"/>
                      <a:pt x="1260" y="1695"/>
                    </a:cubicBezTo>
                    <a:cubicBezTo>
                      <a:pt x="1287" y="1641"/>
                      <a:pt x="1309" y="1612"/>
                      <a:pt x="1305" y="1545"/>
                    </a:cubicBezTo>
                    <a:cubicBezTo>
                      <a:pt x="1302" y="1484"/>
                      <a:pt x="1318" y="1408"/>
                      <a:pt x="1275" y="1365"/>
                    </a:cubicBezTo>
                    <a:cubicBezTo>
                      <a:pt x="1236" y="1326"/>
                      <a:pt x="1285" y="1475"/>
                      <a:pt x="1290" y="1530"/>
                    </a:cubicBezTo>
                    <a:cubicBezTo>
                      <a:pt x="1300" y="1510"/>
                      <a:pt x="1309" y="1489"/>
                      <a:pt x="1320" y="1470"/>
                    </a:cubicBezTo>
                    <a:cubicBezTo>
                      <a:pt x="1329" y="1454"/>
                      <a:pt x="1335" y="1415"/>
                      <a:pt x="1350" y="1425"/>
                    </a:cubicBezTo>
                    <a:cubicBezTo>
                      <a:pt x="1371" y="1439"/>
                      <a:pt x="1360" y="1475"/>
                      <a:pt x="1365" y="1500"/>
                    </a:cubicBezTo>
                    <a:cubicBezTo>
                      <a:pt x="1478" y="1425"/>
                      <a:pt x="1371" y="1477"/>
                      <a:pt x="1425" y="1680"/>
                    </a:cubicBezTo>
                    <a:cubicBezTo>
                      <a:pt x="1429" y="1695"/>
                      <a:pt x="1455" y="1690"/>
                      <a:pt x="1470" y="1695"/>
                    </a:cubicBezTo>
                    <a:cubicBezTo>
                      <a:pt x="1512" y="1526"/>
                      <a:pt x="1504" y="1616"/>
                      <a:pt x="1485" y="1425"/>
                    </a:cubicBezTo>
                    <a:cubicBezTo>
                      <a:pt x="1480" y="1460"/>
                      <a:pt x="1467" y="1495"/>
                      <a:pt x="1470" y="1530"/>
                    </a:cubicBezTo>
                    <a:cubicBezTo>
                      <a:pt x="1473" y="1569"/>
                      <a:pt x="1521" y="1674"/>
                      <a:pt x="1545" y="1710"/>
                    </a:cubicBezTo>
                    <a:cubicBezTo>
                      <a:pt x="1608" y="1605"/>
                      <a:pt x="1608" y="1614"/>
                      <a:pt x="1725" y="1575"/>
                    </a:cubicBezTo>
                    <a:cubicBezTo>
                      <a:pt x="1715" y="1540"/>
                      <a:pt x="1730" y="1482"/>
                      <a:pt x="1695" y="1470"/>
                    </a:cubicBezTo>
                    <a:cubicBezTo>
                      <a:pt x="1658" y="1458"/>
                      <a:pt x="1629" y="1564"/>
                      <a:pt x="1620" y="1590"/>
                    </a:cubicBezTo>
                    <a:cubicBezTo>
                      <a:pt x="1630" y="1645"/>
                      <a:pt x="1613" y="1713"/>
                      <a:pt x="1650" y="1755"/>
                    </a:cubicBezTo>
                    <a:cubicBezTo>
                      <a:pt x="1671" y="1779"/>
                      <a:pt x="1714" y="1744"/>
                      <a:pt x="1740" y="1725"/>
                    </a:cubicBezTo>
                    <a:cubicBezTo>
                      <a:pt x="1772" y="1702"/>
                      <a:pt x="1790" y="1665"/>
                      <a:pt x="1815" y="1635"/>
                    </a:cubicBezTo>
                    <a:cubicBezTo>
                      <a:pt x="1916" y="1312"/>
                      <a:pt x="1921" y="1043"/>
                      <a:pt x="1935" y="705"/>
                    </a:cubicBezTo>
                    <a:cubicBezTo>
                      <a:pt x="1922" y="399"/>
                      <a:pt x="1902" y="287"/>
                      <a:pt x="1845" y="0"/>
                    </a:cubicBezTo>
                    <a:cubicBezTo>
                      <a:pt x="1797" y="626"/>
                      <a:pt x="1851" y="1256"/>
                      <a:pt x="1950" y="1875"/>
                    </a:cubicBezTo>
                    <a:cubicBezTo>
                      <a:pt x="2006" y="2224"/>
                      <a:pt x="1933" y="2128"/>
                      <a:pt x="2070" y="2265"/>
                    </a:cubicBezTo>
                    <a:cubicBezTo>
                      <a:pt x="2148" y="1954"/>
                      <a:pt x="2162" y="1656"/>
                      <a:pt x="2175" y="1335"/>
                    </a:cubicBezTo>
                    <a:cubicBezTo>
                      <a:pt x="2170" y="1135"/>
                      <a:pt x="2097" y="545"/>
                      <a:pt x="2160" y="735"/>
                    </a:cubicBezTo>
                    <a:cubicBezTo>
                      <a:pt x="2285" y="1111"/>
                      <a:pt x="2115" y="1605"/>
                      <a:pt x="2205" y="1335"/>
                    </a:cubicBezTo>
                    <a:cubicBezTo>
                      <a:pt x="2219" y="1376"/>
                      <a:pt x="2238" y="1414"/>
                      <a:pt x="2250" y="1455"/>
                    </a:cubicBezTo>
                    <a:cubicBezTo>
                      <a:pt x="2271" y="1524"/>
                      <a:pt x="2269" y="1574"/>
                      <a:pt x="2310" y="1635"/>
                    </a:cubicBezTo>
                    <a:cubicBezTo>
                      <a:pt x="2315" y="1605"/>
                      <a:pt x="2303" y="1567"/>
                      <a:pt x="2325" y="1545"/>
                    </a:cubicBezTo>
                    <a:cubicBezTo>
                      <a:pt x="2340" y="1530"/>
                      <a:pt x="2336" y="1585"/>
                      <a:pt x="2340" y="1605"/>
                    </a:cubicBezTo>
                    <a:cubicBezTo>
                      <a:pt x="2365" y="1730"/>
                      <a:pt x="2337" y="1659"/>
                      <a:pt x="2385" y="1755"/>
                    </a:cubicBezTo>
                    <a:cubicBezTo>
                      <a:pt x="2390" y="1740"/>
                      <a:pt x="2400" y="1710"/>
                      <a:pt x="2400" y="1710"/>
                    </a:cubicBez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aphicFrame>
            <p:nvGraphicFramePr>
              <p:cNvPr id="9" name="Object 7"/>
              <p:cNvGraphicFramePr>
                <a:graphicFrameLocks noChangeAspect="1"/>
              </p:cNvGraphicFramePr>
              <p:nvPr/>
            </p:nvGraphicFramePr>
            <p:xfrm>
              <a:off x="2497" y="1957"/>
              <a:ext cx="1975" cy="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735" name="Picture" r:id="rId5" imgW="1016640" imgH="915120" progId="Word.Picture.8">
                      <p:embed/>
                    </p:oleObj>
                  </mc:Choice>
                  <mc:Fallback>
                    <p:oleObj name="Picture" r:id="rId5" imgW="1016640" imgH="915120" progId="Word.Picture.8">
                      <p:embed/>
                      <p:pic>
                        <p:nvPicPr>
                          <p:cNvPr id="9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lum bright="6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7" y="1957"/>
                            <a:ext cx="1975" cy="2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3333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ln w="158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l-PL" b="1" dirty="0"/>
              <a:t>Program konferencji 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 </a:t>
            </a:r>
            <a:r>
              <a:rPr lang="pl-PL" b="1" dirty="0"/>
              <a:t>Poniedziałek – 13.03.2017 r.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575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82550"/>
            <a:ext cx="1187623" cy="6775450"/>
            <a:chOff x="517" y="130"/>
            <a:chExt cx="2160" cy="1746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17" y="1570"/>
              <a:ext cx="540" cy="16020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17" y="130"/>
              <a:ext cx="2160" cy="4320"/>
              <a:chOff x="697" y="157"/>
              <a:chExt cx="4071" cy="8385"/>
            </a:xfrm>
          </p:grpSpPr>
          <p:pic>
            <p:nvPicPr>
              <p:cNvPr id="1029" name="Picture 5" descr="pióro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6000" contrast="-86000"/>
              </a:blip>
              <a:srcRect/>
              <a:stretch>
                <a:fillRect/>
              </a:stretch>
            </p:blipFill>
            <p:spPr bwMode="auto">
              <a:xfrm>
                <a:off x="697" y="157"/>
                <a:ext cx="2821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 rot="-1025225">
                <a:off x="2368" y="6277"/>
                <a:ext cx="2400" cy="2265"/>
              </a:xfrm>
              <a:custGeom>
                <a:avLst/>
                <a:gdLst/>
                <a:ahLst/>
                <a:cxnLst>
                  <a:cxn ang="0">
                    <a:pos x="15" y="600"/>
                  </a:cxn>
                  <a:cxn ang="0">
                    <a:pos x="105" y="630"/>
                  </a:cxn>
                  <a:cxn ang="0">
                    <a:pos x="285" y="0"/>
                  </a:cxn>
                  <a:cxn ang="0">
                    <a:pos x="150" y="990"/>
                  </a:cxn>
                  <a:cxn ang="0">
                    <a:pos x="240" y="1305"/>
                  </a:cxn>
                  <a:cxn ang="0">
                    <a:pos x="180" y="1575"/>
                  </a:cxn>
                  <a:cxn ang="0">
                    <a:pos x="255" y="1410"/>
                  </a:cxn>
                  <a:cxn ang="0">
                    <a:pos x="450" y="1140"/>
                  </a:cxn>
                  <a:cxn ang="0">
                    <a:pos x="480" y="1665"/>
                  </a:cxn>
                  <a:cxn ang="0">
                    <a:pos x="600" y="1635"/>
                  </a:cxn>
                  <a:cxn ang="0">
                    <a:pos x="675" y="1560"/>
                  </a:cxn>
                  <a:cxn ang="0">
                    <a:pos x="750" y="1515"/>
                  </a:cxn>
                  <a:cxn ang="0">
                    <a:pos x="780" y="1650"/>
                  </a:cxn>
                  <a:cxn ang="0">
                    <a:pos x="825" y="1350"/>
                  </a:cxn>
                  <a:cxn ang="0">
                    <a:pos x="825" y="1455"/>
                  </a:cxn>
                  <a:cxn ang="0">
                    <a:pos x="1035" y="1605"/>
                  </a:cxn>
                  <a:cxn ang="0">
                    <a:pos x="1125" y="1665"/>
                  </a:cxn>
                  <a:cxn ang="0">
                    <a:pos x="1260" y="1695"/>
                  </a:cxn>
                  <a:cxn ang="0">
                    <a:pos x="1275" y="1365"/>
                  </a:cxn>
                  <a:cxn ang="0">
                    <a:pos x="1320" y="1470"/>
                  </a:cxn>
                  <a:cxn ang="0">
                    <a:pos x="1365" y="1500"/>
                  </a:cxn>
                  <a:cxn ang="0">
                    <a:pos x="1470" y="1695"/>
                  </a:cxn>
                  <a:cxn ang="0">
                    <a:pos x="1470" y="1530"/>
                  </a:cxn>
                  <a:cxn ang="0">
                    <a:pos x="1725" y="1575"/>
                  </a:cxn>
                  <a:cxn ang="0">
                    <a:pos x="1620" y="1590"/>
                  </a:cxn>
                  <a:cxn ang="0">
                    <a:pos x="1740" y="1725"/>
                  </a:cxn>
                  <a:cxn ang="0">
                    <a:pos x="1935" y="705"/>
                  </a:cxn>
                  <a:cxn ang="0">
                    <a:pos x="1950" y="1875"/>
                  </a:cxn>
                  <a:cxn ang="0">
                    <a:pos x="2175" y="1335"/>
                  </a:cxn>
                  <a:cxn ang="0">
                    <a:pos x="2205" y="1335"/>
                  </a:cxn>
                  <a:cxn ang="0">
                    <a:pos x="2310" y="1635"/>
                  </a:cxn>
                  <a:cxn ang="0">
                    <a:pos x="2340" y="1605"/>
                  </a:cxn>
                  <a:cxn ang="0">
                    <a:pos x="2400" y="1710"/>
                  </a:cxn>
                </a:cxnLst>
                <a:rect l="0" t="0" r="r" b="b"/>
                <a:pathLst>
                  <a:path w="2400" h="2265">
                    <a:moveTo>
                      <a:pt x="0" y="300"/>
                    </a:moveTo>
                    <a:cubicBezTo>
                      <a:pt x="5" y="400"/>
                      <a:pt x="6" y="500"/>
                      <a:pt x="15" y="600"/>
                    </a:cubicBezTo>
                    <a:cubicBezTo>
                      <a:pt x="16" y="616"/>
                      <a:pt x="15" y="640"/>
                      <a:pt x="30" y="645"/>
                    </a:cubicBezTo>
                    <a:cubicBezTo>
                      <a:pt x="54" y="653"/>
                      <a:pt x="80" y="635"/>
                      <a:pt x="105" y="630"/>
                    </a:cubicBezTo>
                    <a:cubicBezTo>
                      <a:pt x="235" y="529"/>
                      <a:pt x="349" y="435"/>
                      <a:pt x="390" y="270"/>
                    </a:cubicBezTo>
                    <a:cubicBezTo>
                      <a:pt x="367" y="118"/>
                      <a:pt x="402" y="58"/>
                      <a:pt x="285" y="0"/>
                    </a:cubicBezTo>
                    <a:cubicBezTo>
                      <a:pt x="152" y="67"/>
                      <a:pt x="165" y="189"/>
                      <a:pt x="135" y="330"/>
                    </a:cubicBezTo>
                    <a:cubicBezTo>
                      <a:pt x="112" y="659"/>
                      <a:pt x="111" y="537"/>
                      <a:pt x="150" y="990"/>
                    </a:cubicBezTo>
                    <a:cubicBezTo>
                      <a:pt x="157" y="1070"/>
                      <a:pt x="158" y="1152"/>
                      <a:pt x="180" y="1230"/>
                    </a:cubicBezTo>
                    <a:cubicBezTo>
                      <a:pt x="189" y="1261"/>
                      <a:pt x="223" y="1278"/>
                      <a:pt x="240" y="1305"/>
                    </a:cubicBezTo>
                    <a:cubicBezTo>
                      <a:pt x="281" y="1369"/>
                      <a:pt x="318" y="1422"/>
                      <a:pt x="360" y="1485"/>
                    </a:cubicBezTo>
                    <a:cubicBezTo>
                      <a:pt x="348" y="1513"/>
                      <a:pt x="292" y="1735"/>
                      <a:pt x="180" y="1575"/>
                    </a:cubicBezTo>
                    <a:cubicBezTo>
                      <a:pt x="154" y="1537"/>
                      <a:pt x="191" y="1482"/>
                      <a:pt x="210" y="1440"/>
                    </a:cubicBezTo>
                    <a:cubicBezTo>
                      <a:pt x="217" y="1424"/>
                      <a:pt x="241" y="1422"/>
                      <a:pt x="255" y="1410"/>
                    </a:cubicBezTo>
                    <a:cubicBezTo>
                      <a:pt x="306" y="1367"/>
                      <a:pt x="358" y="1322"/>
                      <a:pt x="405" y="1275"/>
                    </a:cubicBezTo>
                    <a:cubicBezTo>
                      <a:pt x="417" y="1229"/>
                      <a:pt x="441" y="1187"/>
                      <a:pt x="450" y="1140"/>
                    </a:cubicBezTo>
                    <a:cubicBezTo>
                      <a:pt x="460" y="1086"/>
                      <a:pt x="460" y="1030"/>
                      <a:pt x="465" y="975"/>
                    </a:cubicBezTo>
                    <a:cubicBezTo>
                      <a:pt x="470" y="1205"/>
                      <a:pt x="461" y="1436"/>
                      <a:pt x="480" y="1665"/>
                    </a:cubicBezTo>
                    <a:cubicBezTo>
                      <a:pt x="481" y="1683"/>
                      <a:pt x="508" y="1699"/>
                      <a:pt x="525" y="1695"/>
                    </a:cubicBezTo>
                    <a:cubicBezTo>
                      <a:pt x="556" y="1687"/>
                      <a:pt x="575" y="1655"/>
                      <a:pt x="600" y="1635"/>
                    </a:cubicBezTo>
                    <a:cubicBezTo>
                      <a:pt x="628" y="1565"/>
                      <a:pt x="642" y="1498"/>
                      <a:pt x="660" y="1425"/>
                    </a:cubicBezTo>
                    <a:cubicBezTo>
                      <a:pt x="665" y="1470"/>
                      <a:pt x="639" y="1533"/>
                      <a:pt x="675" y="1560"/>
                    </a:cubicBezTo>
                    <a:cubicBezTo>
                      <a:pt x="702" y="1580"/>
                      <a:pt x="691" y="1487"/>
                      <a:pt x="720" y="1470"/>
                    </a:cubicBezTo>
                    <a:cubicBezTo>
                      <a:pt x="735" y="1461"/>
                      <a:pt x="740" y="1500"/>
                      <a:pt x="750" y="1515"/>
                    </a:cubicBezTo>
                    <a:cubicBezTo>
                      <a:pt x="755" y="1540"/>
                      <a:pt x="759" y="1565"/>
                      <a:pt x="765" y="1590"/>
                    </a:cubicBezTo>
                    <a:cubicBezTo>
                      <a:pt x="769" y="1610"/>
                      <a:pt x="764" y="1638"/>
                      <a:pt x="780" y="1650"/>
                    </a:cubicBezTo>
                    <a:cubicBezTo>
                      <a:pt x="793" y="1659"/>
                      <a:pt x="810" y="1640"/>
                      <a:pt x="825" y="1635"/>
                    </a:cubicBezTo>
                    <a:cubicBezTo>
                      <a:pt x="830" y="1589"/>
                      <a:pt x="859" y="1401"/>
                      <a:pt x="825" y="1350"/>
                    </a:cubicBezTo>
                    <a:cubicBezTo>
                      <a:pt x="813" y="1332"/>
                      <a:pt x="795" y="1380"/>
                      <a:pt x="780" y="1395"/>
                    </a:cubicBezTo>
                    <a:cubicBezTo>
                      <a:pt x="795" y="1415"/>
                      <a:pt x="800" y="1459"/>
                      <a:pt x="825" y="1455"/>
                    </a:cubicBezTo>
                    <a:cubicBezTo>
                      <a:pt x="896" y="1442"/>
                      <a:pt x="950" y="1359"/>
                      <a:pt x="990" y="1305"/>
                    </a:cubicBezTo>
                    <a:cubicBezTo>
                      <a:pt x="1006" y="1508"/>
                      <a:pt x="988" y="1453"/>
                      <a:pt x="1035" y="1605"/>
                    </a:cubicBezTo>
                    <a:cubicBezTo>
                      <a:pt x="1044" y="1635"/>
                      <a:pt x="1065" y="1695"/>
                      <a:pt x="1065" y="1695"/>
                    </a:cubicBezTo>
                    <a:cubicBezTo>
                      <a:pt x="1085" y="1685"/>
                      <a:pt x="1109" y="1681"/>
                      <a:pt x="1125" y="1665"/>
                    </a:cubicBezTo>
                    <a:cubicBezTo>
                      <a:pt x="1177" y="1613"/>
                      <a:pt x="1198" y="1523"/>
                      <a:pt x="1215" y="1455"/>
                    </a:cubicBezTo>
                    <a:cubicBezTo>
                      <a:pt x="1235" y="1535"/>
                      <a:pt x="1240" y="1615"/>
                      <a:pt x="1260" y="1695"/>
                    </a:cubicBezTo>
                    <a:cubicBezTo>
                      <a:pt x="1287" y="1641"/>
                      <a:pt x="1309" y="1612"/>
                      <a:pt x="1305" y="1545"/>
                    </a:cubicBezTo>
                    <a:cubicBezTo>
                      <a:pt x="1302" y="1484"/>
                      <a:pt x="1318" y="1408"/>
                      <a:pt x="1275" y="1365"/>
                    </a:cubicBezTo>
                    <a:cubicBezTo>
                      <a:pt x="1236" y="1326"/>
                      <a:pt x="1285" y="1475"/>
                      <a:pt x="1290" y="1530"/>
                    </a:cubicBezTo>
                    <a:cubicBezTo>
                      <a:pt x="1300" y="1510"/>
                      <a:pt x="1309" y="1489"/>
                      <a:pt x="1320" y="1470"/>
                    </a:cubicBezTo>
                    <a:cubicBezTo>
                      <a:pt x="1329" y="1454"/>
                      <a:pt x="1335" y="1415"/>
                      <a:pt x="1350" y="1425"/>
                    </a:cubicBezTo>
                    <a:cubicBezTo>
                      <a:pt x="1371" y="1439"/>
                      <a:pt x="1360" y="1475"/>
                      <a:pt x="1365" y="1500"/>
                    </a:cubicBezTo>
                    <a:cubicBezTo>
                      <a:pt x="1478" y="1425"/>
                      <a:pt x="1371" y="1477"/>
                      <a:pt x="1425" y="1680"/>
                    </a:cubicBezTo>
                    <a:cubicBezTo>
                      <a:pt x="1429" y="1695"/>
                      <a:pt x="1455" y="1690"/>
                      <a:pt x="1470" y="1695"/>
                    </a:cubicBezTo>
                    <a:cubicBezTo>
                      <a:pt x="1512" y="1526"/>
                      <a:pt x="1504" y="1616"/>
                      <a:pt x="1485" y="1425"/>
                    </a:cubicBezTo>
                    <a:cubicBezTo>
                      <a:pt x="1480" y="1460"/>
                      <a:pt x="1467" y="1495"/>
                      <a:pt x="1470" y="1530"/>
                    </a:cubicBezTo>
                    <a:cubicBezTo>
                      <a:pt x="1473" y="1569"/>
                      <a:pt x="1521" y="1674"/>
                      <a:pt x="1545" y="1710"/>
                    </a:cubicBezTo>
                    <a:cubicBezTo>
                      <a:pt x="1608" y="1605"/>
                      <a:pt x="1608" y="1614"/>
                      <a:pt x="1725" y="1575"/>
                    </a:cubicBezTo>
                    <a:cubicBezTo>
                      <a:pt x="1715" y="1540"/>
                      <a:pt x="1730" y="1482"/>
                      <a:pt x="1695" y="1470"/>
                    </a:cubicBezTo>
                    <a:cubicBezTo>
                      <a:pt x="1658" y="1458"/>
                      <a:pt x="1629" y="1564"/>
                      <a:pt x="1620" y="1590"/>
                    </a:cubicBezTo>
                    <a:cubicBezTo>
                      <a:pt x="1630" y="1645"/>
                      <a:pt x="1613" y="1713"/>
                      <a:pt x="1650" y="1755"/>
                    </a:cubicBezTo>
                    <a:cubicBezTo>
                      <a:pt x="1671" y="1779"/>
                      <a:pt x="1714" y="1744"/>
                      <a:pt x="1740" y="1725"/>
                    </a:cubicBezTo>
                    <a:cubicBezTo>
                      <a:pt x="1772" y="1702"/>
                      <a:pt x="1790" y="1665"/>
                      <a:pt x="1815" y="1635"/>
                    </a:cubicBezTo>
                    <a:cubicBezTo>
                      <a:pt x="1916" y="1312"/>
                      <a:pt x="1921" y="1043"/>
                      <a:pt x="1935" y="705"/>
                    </a:cubicBezTo>
                    <a:cubicBezTo>
                      <a:pt x="1922" y="399"/>
                      <a:pt x="1902" y="287"/>
                      <a:pt x="1845" y="0"/>
                    </a:cubicBezTo>
                    <a:cubicBezTo>
                      <a:pt x="1797" y="626"/>
                      <a:pt x="1851" y="1256"/>
                      <a:pt x="1950" y="1875"/>
                    </a:cubicBezTo>
                    <a:cubicBezTo>
                      <a:pt x="2006" y="2224"/>
                      <a:pt x="1933" y="2128"/>
                      <a:pt x="2070" y="2265"/>
                    </a:cubicBezTo>
                    <a:cubicBezTo>
                      <a:pt x="2148" y="1954"/>
                      <a:pt x="2162" y="1656"/>
                      <a:pt x="2175" y="1335"/>
                    </a:cubicBezTo>
                    <a:cubicBezTo>
                      <a:pt x="2170" y="1135"/>
                      <a:pt x="2097" y="545"/>
                      <a:pt x="2160" y="735"/>
                    </a:cubicBezTo>
                    <a:cubicBezTo>
                      <a:pt x="2285" y="1111"/>
                      <a:pt x="2115" y="1605"/>
                      <a:pt x="2205" y="1335"/>
                    </a:cubicBezTo>
                    <a:cubicBezTo>
                      <a:pt x="2219" y="1376"/>
                      <a:pt x="2238" y="1414"/>
                      <a:pt x="2250" y="1455"/>
                    </a:cubicBezTo>
                    <a:cubicBezTo>
                      <a:pt x="2271" y="1524"/>
                      <a:pt x="2269" y="1574"/>
                      <a:pt x="2310" y="1635"/>
                    </a:cubicBezTo>
                    <a:cubicBezTo>
                      <a:pt x="2315" y="1605"/>
                      <a:pt x="2303" y="1567"/>
                      <a:pt x="2325" y="1545"/>
                    </a:cubicBezTo>
                    <a:cubicBezTo>
                      <a:pt x="2340" y="1530"/>
                      <a:pt x="2336" y="1585"/>
                      <a:pt x="2340" y="1605"/>
                    </a:cubicBezTo>
                    <a:cubicBezTo>
                      <a:pt x="2365" y="1730"/>
                      <a:pt x="2337" y="1659"/>
                      <a:pt x="2385" y="1755"/>
                    </a:cubicBezTo>
                    <a:cubicBezTo>
                      <a:pt x="2390" y="1740"/>
                      <a:pt x="2400" y="1710"/>
                      <a:pt x="2400" y="1710"/>
                    </a:cubicBez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aphicFrame>
            <p:nvGraphicFramePr>
              <p:cNvPr id="1031" name="Object 7"/>
              <p:cNvGraphicFramePr>
                <a:graphicFrameLocks noChangeAspect="1"/>
              </p:cNvGraphicFramePr>
              <p:nvPr/>
            </p:nvGraphicFramePr>
            <p:xfrm>
              <a:off x="2497" y="1957"/>
              <a:ext cx="1975" cy="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167" name="Picture" r:id="rId4" imgW="1016640" imgH="915120" progId="Word.Picture.8">
                      <p:embed/>
                    </p:oleObj>
                  </mc:Choice>
                  <mc:Fallback>
                    <p:oleObj name="Picture" r:id="rId4" imgW="1016640" imgH="915120" progId="Word.Picture.8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lum bright="6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7" y="1957"/>
                            <a:ext cx="1975" cy="2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3333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214282" y="3214686"/>
            <a:ext cx="4286280" cy="114298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Pokazy chemiczne dla uczniów</a:t>
            </a:r>
            <a:endParaRPr lang="pl-PL" dirty="0"/>
          </a:p>
        </p:txBody>
      </p:sp>
      <p:pic>
        <p:nvPicPr>
          <p:cNvPr id="49156" name="Picture 4" descr="Zdjęcie użytkownika VI Liceum Ogólnokształcące im. Juliusza Słowackiego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5976" y="0"/>
            <a:ext cx="4788024" cy="69779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82550"/>
            <a:ext cx="1187623" cy="6775450"/>
            <a:chOff x="517" y="130"/>
            <a:chExt cx="2160" cy="1746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17" y="1570"/>
              <a:ext cx="540" cy="16020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17" y="130"/>
              <a:ext cx="2160" cy="4320"/>
              <a:chOff x="697" y="157"/>
              <a:chExt cx="4071" cy="8385"/>
            </a:xfrm>
          </p:grpSpPr>
          <p:pic>
            <p:nvPicPr>
              <p:cNvPr id="1029" name="Picture 5" descr="pióro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6000" contrast="-86000"/>
              </a:blip>
              <a:srcRect/>
              <a:stretch>
                <a:fillRect/>
              </a:stretch>
            </p:blipFill>
            <p:spPr bwMode="auto">
              <a:xfrm>
                <a:off x="697" y="157"/>
                <a:ext cx="2821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 rot="-1025225">
                <a:off x="2368" y="6277"/>
                <a:ext cx="2400" cy="2265"/>
              </a:xfrm>
              <a:custGeom>
                <a:avLst/>
                <a:gdLst/>
                <a:ahLst/>
                <a:cxnLst>
                  <a:cxn ang="0">
                    <a:pos x="15" y="600"/>
                  </a:cxn>
                  <a:cxn ang="0">
                    <a:pos x="105" y="630"/>
                  </a:cxn>
                  <a:cxn ang="0">
                    <a:pos x="285" y="0"/>
                  </a:cxn>
                  <a:cxn ang="0">
                    <a:pos x="150" y="990"/>
                  </a:cxn>
                  <a:cxn ang="0">
                    <a:pos x="240" y="1305"/>
                  </a:cxn>
                  <a:cxn ang="0">
                    <a:pos x="180" y="1575"/>
                  </a:cxn>
                  <a:cxn ang="0">
                    <a:pos x="255" y="1410"/>
                  </a:cxn>
                  <a:cxn ang="0">
                    <a:pos x="450" y="1140"/>
                  </a:cxn>
                  <a:cxn ang="0">
                    <a:pos x="480" y="1665"/>
                  </a:cxn>
                  <a:cxn ang="0">
                    <a:pos x="600" y="1635"/>
                  </a:cxn>
                  <a:cxn ang="0">
                    <a:pos x="675" y="1560"/>
                  </a:cxn>
                  <a:cxn ang="0">
                    <a:pos x="750" y="1515"/>
                  </a:cxn>
                  <a:cxn ang="0">
                    <a:pos x="780" y="1650"/>
                  </a:cxn>
                  <a:cxn ang="0">
                    <a:pos x="825" y="1350"/>
                  </a:cxn>
                  <a:cxn ang="0">
                    <a:pos x="825" y="1455"/>
                  </a:cxn>
                  <a:cxn ang="0">
                    <a:pos x="1035" y="1605"/>
                  </a:cxn>
                  <a:cxn ang="0">
                    <a:pos x="1125" y="1665"/>
                  </a:cxn>
                  <a:cxn ang="0">
                    <a:pos x="1260" y="1695"/>
                  </a:cxn>
                  <a:cxn ang="0">
                    <a:pos x="1275" y="1365"/>
                  </a:cxn>
                  <a:cxn ang="0">
                    <a:pos x="1320" y="1470"/>
                  </a:cxn>
                  <a:cxn ang="0">
                    <a:pos x="1365" y="1500"/>
                  </a:cxn>
                  <a:cxn ang="0">
                    <a:pos x="1470" y="1695"/>
                  </a:cxn>
                  <a:cxn ang="0">
                    <a:pos x="1470" y="1530"/>
                  </a:cxn>
                  <a:cxn ang="0">
                    <a:pos x="1725" y="1575"/>
                  </a:cxn>
                  <a:cxn ang="0">
                    <a:pos x="1620" y="1590"/>
                  </a:cxn>
                  <a:cxn ang="0">
                    <a:pos x="1740" y="1725"/>
                  </a:cxn>
                  <a:cxn ang="0">
                    <a:pos x="1935" y="705"/>
                  </a:cxn>
                  <a:cxn ang="0">
                    <a:pos x="1950" y="1875"/>
                  </a:cxn>
                  <a:cxn ang="0">
                    <a:pos x="2175" y="1335"/>
                  </a:cxn>
                  <a:cxn ang="0">
                    <a:pos x="2205" y="1335"/>
                  </a:cxn>
                  <a:cxn ang="0">
                    <a:pos x="2310" y="1635"/>
                  </a:cxn>
                  <a:cxn ang="0">
                    <a:pos x="2340" y="1605"/>
                  </a:cxn>
                  <a:cxn ang="0">
                    <a:pos x="2400" y="1710"/>
                  </a:cxn>
                </a:cxnLst>
                <a:rect l="0" t="0" r="r" b="b"/>
                <a:pathLst>
                  <a:path w="2400" h="2265">
                    <a:moveTo>
                      <a:pt x="0" y="300"/>
                    </a:moveTo>
                    <a:cubicBezTo>
                      <a:pt x="5" y="400"/>
                      <a:pt x="6" y="500"/>
                      <a:pt x="15" y="600"/>
                    </a:cubicBezTo>
                    <a:cubicBezTo>
                      <a:pt x="16" y="616"/>
                      <a:pt x="15" y="640"/>
                      <a:pt x="30" y="645"/>
                    </a:cubicBezTo>
                    <a:cubicBezTo>
                      <a:pt x="54" y="653"/>
                      <a:pt x="80" y="635"/>
                      <a:pt x="105" y="630"/>
                    </a:cubicBezTo>
                    <a:cubicBezTo>
                      <a:pt x="235" y="529"/>
                      <a:pt x="349" y="435"/>
                      <a:pt x="390" y="270"/>
                    </a:cubicBezTo>
                    <a:cubicBezTo>
                      <a:pt x="367" y="118"/>
                      <a:pt x="402" y="58"/>
                      <a:pt x="285" y="0"/>
                    </a:cubicBezTo>
                    <a:cubicBezTo>
                      <a:pt x="152" y="67"/>
                      <a:pt x="165" y="189"/>
                      <a:pt x="135" y="330"/>
                    </a:cubicBezTo>
                    <a:cubicBezTo>
                      <a:pt x="112" y="659"/>
                      <a:pt x="111" y="537"/>
                      <a:pt x="150" y="990"/>
                    </a:cubicBezTo>
                    <a:cubicBezTo>
                      <a:pt x="157" y="1070"/>
                      <a:pt x="158" y="1152"/>
                      <a:pt x="180" y="1230"/>
                    </a:cubicBezTo>
                    <a:cubicBezTo>
                      <a:pt x="189" y="1261"/>
                      <a:pt x="223" y="1278"/>
                      <a:pt x="240" y="1305"/>
                    </a:cubicBezTo>
                    <a:cubicBezTo>
                      <a:pt x="281" y="1369"/>
                      <a:pt x="318" y="1422"/>
                      <a:pt x="360" y="1485"/>
                    </a:cubicBezTo>
                    <a:cubicBezTo>
                      <a:pt x="348" y="1513"/>
                      <a:pt x="292" y="1735"/>
                      <a:pt x="180" y="1575"/>
                    </a:cubicBezTo>
                    <a:cubicBezTo>
                      <a:pt x="154" y="1537"/>
                      <a:pt x="191" y="1482"/>
                      <a:pt x="210" y="1440"/>
                    </a:cubicBezTo>
                    <a:cubicBezTo>
                      <a:pt x="217" y="1424"/>
                      <a:pt x="241" y="1422"/>
                      <a:pt x="255" y="1410"/>
                    </a:cubicBezTo>
                    <a:cubicBezTo>
                      <a:pt x="306" y="1367"/>
                      <a:pt x="358" y="1322"/>
                      <a:pt x="405" y="1275"/>
                    </a:cubicBezTo>
                    <a:cubicBezTo>
                      <a:pt x="417" y="1229"/>
                      <a:pt x="441" y="1187"/>
                      <a:pt x="450" y="1140"/>
                    </a:cubicBezTo>
                    <a:cubicBezTo>
                      <a:pt x="460" y="1086"/>
                      <a:pt x="460" y="1030"/>
                      <a:pt x="465" y="975"/>
                    </a:cubicBezTo>
                    <a:cubicBezTo>
                      <a:pt x="470" y="1205"/>
                      <a:pt x="461" y="1436"/>
                      <a:pt x="480" y="1665"/>
                    </a:cubicBezTo>
                    <a:cubicBezTo>
                      <a:pt x="481" y="1683"/>
                      <a:pt x="508" y="1699"/>
                      <a:pt x="525" y="1695"/>
                    </a:cubicBezTo>
                    <a:cubicBezTo>
                      <a:pt x="556" y="1687"/>
                      <a:pt x="575" y="1655"/>
                      <a:pt x="600" y="1635"/>
                    </a:cubicBezTo>
                    <a:cubicBezTo>
                      <a:pt x="628" y="1565"/>
                      <a:pt x="642" y="1498"/>
                      <a:pt x="660" y="1425"/>
                    </a:cubicBezTo>
                    <a:cubicBezTo>
                      <a:pt x="665" y="1470"/>
                      <a:pt x="639" y="1533"/>
                      <a:pt x="675" y="1560"/>
                    </a:cubicBezTo>
                    <a:cubicBezTo>
                      <a:pt x="702" y="1580"/>
                      <a:pt x="691" y="1487"/>
                      <a:pt x="720" y="1470"/>
                    </a:cubicBezTo>
                    <a:cubicBezTo>
                      <a:pt x="735" y="1461"/>
                      <a:pt x="740" y="1500"/>
                      <a:pt x="750" y="1515"/>
                    </a:cubicBezTo>
                    <a:cubicBezTo>
                      <a:pt x="755" y="1540"/>
                      <a:pt x="759" y="1565"/>
                      <a:pt x="765" y="1590"/>
                    </a:cubicBezTo>
                    <a:cubicBezTo>
                      <a:pt x="769" y="1610"/>
                      <a:pt x="764" y="1638"/>
                      <a:pt x="780" y="1650"/>
                    </a:cubicBezTo>
                    <a:cubicBezTo>
                      <a:pt x="793" y="1659"/>
                      <a:pt x="810" y="1640"/>
                      <a:pt x="825" y="1635"/>
                    </a:cubicBezTo>
                    <a:cubicBezTo>
                      <a:pt x="830" y="1589"/>
                      <a:pt x="859" y="1401"/>
                      <a:pt x="825" y="1350"/>
                    </a:cubicBezTo>
                    <a:cubicBezTo>
                      <a:pt x="813" y="1332"/>
                      <a:pt x="795" y="1380"/>
                      <a:pt x="780" y="1395"/>
                    </a:cubicBezTo>
                    <a:cubicBezTo>
                      <a:pt x="795" y="1415"/>
                      <a:pt x="800" y="1459"/>
                      <a:pt x="825" y="1455"/>
                    </a:cubicBezTo>
                    <a:cubicBezTo>
                      <a:pt x="896" y="1442"/>
                      <a:pt x="950" y="1359"/>
                      <a:pt x="990" y="1305"/>
                    </a:cubicBezTo>
                    <a:cubicBezTo>
                      <a:pt x="1006" y="1508"/>
                      <a:pt x="988" y="1453"/>
                      <a:pt x="1035" y="1605"/>
                    </a:cubicBezTo>
                    <a:cubicBezTo>
                      <a:pt x="1044" y="1635"/>
                      <a:pt x="1065" y="1695"/>
                      <a:pt x="1065" y="1695"/>
                    </a:cubicBezTo>
                    <a:cubicBezTo>
                      <a:pt x="1085" y="1685"/>
                      <a:pt x="1109" y="1681"/>
                      <a:pt x="1125" y="1665"/>
                    </a:cubicBezTo>
                    <a:cubicBezTo>
                      <a:pt x="1177" y="1613"/>
                      <a:pt x="1198" y="1523"/>
                      <a:pt x="1215" y="1455"/>
                    </a:cubicBezTo>
                    <a:cubicBezTo>
                      <a:pt x="1235" y="1535"/>
                      <a:pt x="1240" y="1615"/>
                      <a:pt x="1260" y="1695"/>
                    </a:cubicBezTo>
                    <a:cubicBezTo>
                      <a:pt x="1287" y="1641"/>
                      <a:pt x="1309" y="1612"/>
                      <a:pt x="1305" y="1545"/>
                    </a:cubicBezTo>
                    <a:cubicBezTo>
                      <a:pt x="1302" y="1484"/>
                      <a:pt x="1318" y="1408"/>
                      <a:pt x="1275" y="1365"/>
                    </a:cubicBezTo>
                    <a:cubicBezTo>
                      <a:pt x="1236" y="1326"/>
                      <a:pt x="1285" y="1475"/>
                      <a:pt x="1290" y="1530"/>
                    </a:cubicBezTo>
                    <a:cubicBezTo>
                      <a:pt x="1300" y="1510"/>
                      <a:pt x="1309" y="1489"/>
                      <a:pt x="1320" y="1470"/>
                    </a:cubicBezTo>
                    <a:cubicBezTo>
                      <a:pt x="1329" y="1454"/>
                      <a:pt x="1335" y="1415"/>
                      <a:pt x="1350" y="1425"/>
                    </a:cubicBezTo>
                    <a:cubicBezTo>
                      <a:pt x="1371" y="1439"/>
                      <a:pt x="1360" y="1475"/>
                      <a:pt x="1365" y="1500"/>
                    </a:cubicBezTo>
                    <a:cubicBezTo>
                      <a:pt x="1478" y="1425"/>
                      <a:pt x="1371" y="1477"/>
                      <a:pt x="1425" y="1680"/>
                    </a:cubicBezTo>
                    <a:cubicBezTo>
                      <a:pt x="1429" y="1695"/>
                      <a:pt x="1455" y="1690"/>
                      <a:pt x="1470" y="1695"/>
                    </a:cubicBezTo>
                    <a:cubicBezTo>
                      <a:pt x="1512" y="1526"/>
                      <a:pt x="1504" y="1616"/>
                      <a:pt x="1485" y="1425"/>
                    </a:cubicBezTo>
                    <a:cubicBezTo>
                      <a:pt x="1480" y="1460"/>
                      <a:pt x="1467" y="1495"/>
                      <a:pt x="1470" y="1530"/>
                    </a:cubicBezTo>
                    <a:cubicBezTo>
                      <a:pt x="1473" y="1569"/>
                      <a:pt x="1521" y="1674"/>
                      <a:pt x="1545" y="1710"/>
                    </a:cubicBezTo>
                    <a:cubicBezTo>
                      <a:pt x="1608" y="1605"/>
                      <a:pt x="1608" y="1614"/>
                      <a:pt x="1725" y="1575"/>
                    </a:cubicBezTo>
                    <a:cubicBezTo>
                      <a:pt x="1715" y="1540"/>
                      <a:pt x="1730" y="1482"/>
                      <a:pt x="1695" y="1470"/>
                    </a:cubicBezTo>
                    <a:cubicBezTo>
                      <a:pt x="1658" y="1458"/>
                      <a:pt x="1629" y="1564"/>
                      <a:pt x="1620" y="1590"/>
                    </a:cubicBezTo>
                    <a:cubicBezTo>
                      <a:pt x="1630" y="1645"/>
                      <a:pt x="1613" y="1713"/>
                      <a:pt x="1650" y="1755"/>
                    </a:cubicBezTo>
                    <a:cubicBezTo>
                      <a:pt x="1671" y="1779"/>
                      <a:pt x="1714" y="1744"/>
                      <a:pt x="1740" y="1725"/>
                    </a:cubicBezTo>
                    <a:cubicBezTo>
                      <a:pt x="1772" y="1702"/>
                      <a:pt x="1790" y="1665"/>
                      <a:pt x="1815" y="1635"/>
                    </a:cubicBezTo>
                    <a:cubicBezTo>
                      <a:pt x="1916" y="1312"/>
                      <a:pt x="1921" y="1043"/>
                      <a:pt x="1935" y="705"/>
                    </a:cubicBezTo>
                    <a:cubicBezTo>
                      <a:pt x="1922" y="399"/>
                      <a:pt x="1902" y="287"/>
                      <a:pt x="1845" y="0"/>
                    </a:cubicBezTo>
                    <a:cubicBezTo>
                      <a:pt x="1797" y="626"/>
                      <a:pt x="1851" y="1256"/>
                      <a:pt x="1950" y="1875"/>
                    </a:cubicBezTo>
                    <a:cubicBezTo>
                      <a:pt x="2006" y="2224"/>
                      <a:pt x="1933" y="2128"/>
                      <a:pt x="2070" y="2265"/>
                    </a:cubicBezTo>
                    <a:cubicBezTo>
                      <a:pt x="2148" y="1954"/>
                      <a:pt x="2162" y="1656"/>
                      <a:pt x="2175" y="1335"/>
                    </a:cubicBezTo>
                    <a:cubicBezTo>
                      <a:pt x="2170" y="1135"/>
                      <a:pt x="2097" y="545"/>
                      <a:pt x="2160" y="735"/>
                    </a:cubicBezTo>
                    <a:cubicBezTo>
                      <a:pt x="2285" y="1111"/>
                      <a:pt x="2115" y="1605"/>
                      <a:pt x="2205" y="1335"/>
                    </a:cubicBezTo>
                    <a:cubicBezTo>
                      <a:pt x="2219" y="1376"/>
                      <a:pt x="2238" y="1414"/>
                      <a:pt x="2250" y="1455"/>
                    </a:cubicBezTo>
                    <a:cubicBezTo>
                      <a:pt x="2271" y="1524"/>
                      <a:pt x="2269" y="1574"/>
                      <a:pt x="2310" y="1635"/>
                    </a:cubicBezTo>
                    <a:cubicBezTo>
                      <a:pt x="2315" y="1605"/>
                      <a:pt x="2303" y="1567"/>
                      <a:pt x="2325" y="1545"/>
                    </a:cubicBezTo>
                    <a:cubicBezTo>
                      <a:pt x="2340" y="1530"/>
                      <a:pt x="2336" y="1585"/>
                      <a:pt x="2340" y="1605"/>
                    </a:cubicBezTo>
                    <a:cubicBezTo>
                      <a:pt x="2365" y="1730"/>
                      <a:pt x="2337" y="1659"/>
                      <a:pt x="2385" y="1755"/>
                    </a:cubicBezTo>
                    <a:cubicBezTo>
                      <a:pt x="2390" y="1740"/>
                      <a:pt x="2400" y="1710"/>
                      <a:pt x="2400" y="1710"/>
                    </a:cubicBez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aphicFrame>
            <p:nvGraphicFramePr>
              <p:cNvPr id="1031" name="Object 7"/>
              <p:cNvGraphicFramePr>
                <a:graphicFrameLocks noChangeAspect="1"/>
              </p:cNvGraphicFramePr>
              <p:nvPr/>
            </p:nvGraphicFramePr>
            <p:xfrm>
              <a:off x="2497" y="1957"/>
              <a:ext cx="1975" cy="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191" name="Picture" r:id="rId4" imgW="1016640" imgH="915120" progId="Word.Picture.8">
                      <p:embed/>
                    </p:oleObj>
                  </mc:Choice>
                  <mc:Fallback>
                    <p:oleObj name="Picture" r:id="rId4" imgW="1016640" imgH="915120" progId="Word.Picture.8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lum bright="6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7" y="1957"/>
                            <a:ext cx="1975" cy="2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3333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2984"/>
          </a:xfrm>
        </p:spPr>
        <p:txBody>
          <a:bodyPr>
            <a:normAutofit/>
          </a:bodyPr>
          <a:lstStyle/>
          <a:p>
            <a:r>
              <a:rPr lang="pl-PL" sz="4000" dirty="0" smtClean="0"/>
              <a:t>Pokazy chemiczne dla uczniów</a:t>
            </a:r>
            <a:endParaRPr lang="pl-PL" sz="4000" dirty="0"/>
          </a:p>
        </p:txBody>
      </p:sp>
      <p:pic>
        <p:nvPicPr>
          <p:cNvPr id="50180" name="Picture 4" descr="Zdjęcie użytkownika VI Liceum Ogólnokształcące im. Juliusza Słowackiego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38700" y="1108366"/>
            <a:ext cx="7349835" cy="55353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iotr ZwoliÅ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810000" cy="381000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0" y="4221088"/>
            <a:ext cx="4427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Piotr Zwoliński</a:t>
            </a:r>
          </a:p>
          <a:p>
            <a:pPr algn="ctr"/>
            <a:r>
              <a:rPr lang="pl-PL" sz="2000" dirty="0"/>
              <a:t>ur. 8 sierpnia 1988 w Mysłowicach,</a:t>
            </a:r>
            <a:br>
              <a:rPr lang="pl-PL" sz="2000" dirty="0"/>
            </a:br>
            <a:r>
              <a:rPr lang="pl-PL" sz="2000" dirty="0"/>
              <a:t>chemik, popularyzator nauki, społecznik</a:t>
            </a:r>
          </a:p>
        </p:txBody>
      </p:sp>
      <p:pic>
        <p:nvPicPr>
          <p:cNvPr id="22532" name="Picture 4" descr="Cezary Olcha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3810000" cy="3810000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4499992" y="5157192"/>
            <a:ext cx="432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Cezary Olchawa</a:t>
            </a:r>
          </a:p>
          <a:p>
            <a:pPr algn="ctr"/>
            <a:r>
              <a:rPr lang="pl-PL" sz="2000" dirty="0"/>
              <a:t>ur. 5 lipca 1990 w Tarnowskich Górach,</a:t>
            </a:r>
            <a:br>
              <a:rPr lang="pl-PL" sz="2000" dirty="0"/>
            </a:br>
            <a:r>
              <a:rPr lang="pl-PL" sz="2000" dirty="0"/>
              <a:t>pasjonat sozologii, </a:t>
            </a:r>
            <a:r>
              <a:rPr lang="pl-PL" sz="2000" dirty="0" err="1"/>
              <a:t>ekofilozofii</a:t>
            </a:r>
            <a:r>
              <a:rPr lang="pl-PL" sz="2000" dirty="0"/>
              <a:t> i </a:t>
            </a:r>
            <a:r>
              <a:rPr lang="pl-PL" sz="2000" dirty="0" err="1"/>
              <a:t>survivalu</a:t>
            </a:r>
            <a:endParaRPr lang="pl-PL" sz="2000" dirty="0"/>
          </a:p>
        </p:txBody>
      </p:sp>
      <p:sp>
        <p:nvSpPr>
          <p:cNvPr id="8" name="Prostokąt 7"/>
          <p:cNvSpPr/>
          <p:nvPr/>
        </p:nvSpPr>
        <p:spPr>
          <a:xfrm>
            <a:off x="3784519" y="332656"/>
            <a:ext cx="5359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 smtClean="0">
                <a:solidFill>
                  <a:srgbClr val="0070C0"/>
                </a:solidFill>
              </a:rPr>
              <a:t>EKSPERYMENTATORZY w VI LO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7896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usÅug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7620000" cy="648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338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l-PL" b="1" dirty="0" smtClean="0"/>
              <a:t>09.00 </a:t>
            </a:r>
            <a:r>
              <a:rPr lang="pl-PL" b="1" dirty="0"/>
              <a:t>– 10.00</a:t>
            </a:r>
            <a:r>
              <a:rPr lang="pl-PL" dirty="0"/>
              <a:t> Wykład: „</a:t>
            </a:r>
            <a:r>
              <a:rPr lang="pl-PL" i="1" dirty="0"/>
              <a:t>Wpływ używek na funkcjonowanie układu oddechowego”</a:t>
            </a:r>
            <a:r>
              <a:rPr lang="pl-PL" dirty="0"/>
              <a:t> </a:t>
            </a:r>
            <a:r>
              <a:rPr lang="pl-PL" b="1" dirty="0"/>
              <a:t>lek. med. Marcin Zawadzki</a:t>
            </a:r>
            <a:r>
              <a:rPr lang="pl-PL" dirty="0"/>
              <a:t> Klinika Otolaryngologii, Chirurgii Głowy i Szyi - Świętokrzyskie Centrum Onkologii w Kielcach</a:t>
            </a:r>
          </a:p>
          <a:p>
            <a:pPr marL="0" indent="0">
              <a:buNone/>
            </a:pPr>
            <a:endParaRPr lang="pl-PL" dirty="0"/>
          </a:p>
          <a:p>
            <a:pPr lvl="0" algn="just"/>
            <a:r>
              <a:rPr lang="pl-PL" b="1" dirty="0"/>
              <a:t>10.15-11.15</a:t>
            </a:r>
            <a:r>
              <a:rPr lang="pl-PL" dirty="0"/>
              <a:t> Wykład: </a:t>
            </a:r>
            <a:r>
              <a:rPr lang="pl-PL" i="1" dirty="0"/>
              <a:t>„Co to znaczy być czujnym”</a:t>
            </a:r>
            <a:r>
              <a:rPr lang="pl-PL" dirty="0"/>
              <a:t> </a:t>
            </a:r>
            <a:r>
              <a:rPr lang="pl-PL" b="1" dirty="0"/>
              <a:t>mgr Jadwiga Zapała</a:t>
            </a:r>
            <a:r>
              <a:rPr lang="pl-PL" dirty="0"/>
              <a:t> Specjalista ds. Promocji Zdrowia</a:t>
            </a:r>
            <a:r>
              <a:rPr lang="pl-PL" b="1" dirty="0"/>
              <a:t> </a:t>
            </a:r>
            <a:r>
              <a:rPr lang="pl-PL" dirty="0"/>
              <a:t>- Świętokrzyskie Centrum Onkologii w Kielcach</a:t>
            </a:r>
          </a:p>
          <a:p>
            <a:pPr lvl="0"/>
            <a:endParaRPr lang="pl-PL" b="1" dirty="0" smtClean="0"/>
          </a:p>
          <a:p>
            <a:pPr lvl="0" algn="just"/>
            <a:r>
              <a:rPr lang="pl-PL" b="1" dirty="0" smtClean="0"/>
              <a:t>11.30 </a:t>
            </a:r>
            <a:r>
              <a:rPr lang="pl-PL" b="1" dirty="0"/>
              <a:t>– 13.00</a:t>
            </a:r>
            <a:r>
              <a:rPr lang="pl-PL" dirty="0"/>
              <a:t> Wykład: „</a:t>
            </a:r>
            <a:r>
              <a:rPr lang="pl-PL" i="1" dirty="0"/>
              <a:t>Substancje szkodliwe w żywności</a:t>
            </a:r>
            <a:r>
              <a:rPr lang="pl-PL" dirty="0"/>
              <a:t>” – </a:t>
            </a:r>
            <a:r>
              <a:rPr lang="pl-PL" b="1" dirty="0"/>
              <a:t>prof. dr hab. inż. Barbara Gawdzik</a:t>
            </a:r>
            <a:r>
              <a:rPr lang="pl-PL" dirty="0"/>
              <a:t> Dziekan Wydziału </a:t>
            </a:r>
            <a:r>
              <a:rPr lang="pl-PL" dirty="0" err="1"/>
              <a:t>Matematyczno</a:t>
            </a:r>
            <a:r>
              <a:rPr lang="pl-PL" dirty="0"/>
              <a:t> - Przyrodniczego Uniwersytetu Jana Kochanowskiego  w Kielcach</a:t>
            </a:r>
          </a:p>
          <a:p>
            <a:pPr marL="0" indent="0">
              <a:buNone/>
            </a:pPr>
            <a:endParaRPr lang="pl-PL" dirty="0"/>
          </a:p>
          <a:p>
            <a:pPr algn="just"/>
            <a:r>
              <a:rPr lang="pl-PL" b="1" dirty="0"/>
              <a:t>13.15 -14.45</a:t>
            </a:r>
            <a:r>
              <a:rPr lang="pl-PL" dirty="0"/>
              <a:t> Wykład: </a:t>
            </a:r>
            <a:r>
              <a:rPr lang="pl-PL" i="1" dirty="0"/>
              <a:t>„Biologia, chemia-molekułą życia” </a:t>
            </a:r>
            <a:r>
              <a:rPr lang="pl-PL" b="1" dirty="0"/>
              <a:t>dr n. med. Marzena Wątek,</a:t>
            </a:r>
            <a:r>
              <a:rPr lang="pl-PL" dirty="0"/>
              <a:t> specjalista w dziedzinie hematologii, Klinika Hematologii - Świętokrzyskie Centrum Onkologii w Kielcach 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ln w="158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l-PL" b="1" dirty="0"/>
              <a:t>Program konferencji  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Wtorek  </a:t>
            </a:r>
            <a:r>
              <a:rPr lang="pl-PL" b="1" dirty="0"/>
              <a:t>– </a:t>
            </a:r>
            <a:r>
              <a:rPr lang="pl-PL" b="1" dirty="0" smtClean="0"/>
              <a:t>14.03.2017 </a:t>
            </a:r>
            <a:r>
              <a:rPr lang="pl-PL" b="1" dirty="0"/>
              <a:t>r. </a:t>
            </a:r>
            <a:endParaRPr lang="pl-PL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" y="82550"/>
            <a:ext cx="1187623" cy="6775450"/>
            <a:chOff x="517" y="130"/>
            <a:chExt cx="2160" cy="1746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517" y="1570"/>
              <a:ext cx="540" cy="16020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517" y="130"/>
              <a:ext cx="2160" cy="4320"/>
              <a:chOff x="697" y="157"/>
              <a:chExt cx="4071" cy="8385"/>
            </a:xfrm>
          </p:grpSpPr>
          <p:pic>
            <p:nvPicPr>
              <p:cNvPr id="8" name="Picture 5" descr="pióro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6000" contrast="-86000"/>
              </a:blip>
              <a:srcRect/>
              <a:stretch>
                <a:fillRect/>
              </a:stretch>
            </p:blipFill>
            <p:spPr bwMode="auto">
              <a:xfrm>
                <a:off x="697" y="157"/>
                <a:ext cx="2821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Freeform 6"/>
              <p:cNvSpPr>
                <a:spLocks/>
              </p:cNvSpPr>
              <p:nvPr/>
            </p:nvSpPr>
            <p:spPr bwMode="auto">
              <a:xfrm rot="-1025225">
                <a:off x="2368" y="6277"/>
                <a:ext cx="2400" cy="2265"/>
              </a:xfrm>
              <a:custGeom>
                <a:avLst/>
                <a:gdLst/>
                <a:ahLst/>
                <a:cxnLst>
                  <a:cxn ang="0">
                    <a:pos x="15" y="600"/>
                  </a:cxn>
                  <a:cxn ang="0">
                    <a:pos x="105" y="630"/>
                  </a:cxn>
                  <a:cxn ang="0">
                    <a:pos x="285" y="0"/>
                  </a:cxn>
                  <a:cxn ang="0">
                    <a:pos x="150" y="990"/>
                  </a:cxn>
                  <a:cxn ang="0">
                    <a:pos x="240" y="1305"/>
                  </a:cxn>
                  <a:cxn ang="0">
                    <a:pos x="180" y="1575"/>
                  </a:cxn>
                  <a:cxn ang="0">
                    <a:pos x="255" y="1410"/>
                  </a:cxn>
                  <a:cxn ang="0">
                    <a:pos x="450" y="1140"/>
                  </a:cxn>
                  <a:cxn ang="0">
                    <a:pos x="480" y="1665"/>
                  </a:cxn>
                  <a:cxn ang="0">
                    <a:pos x="600" y="1635"/>
                  </a:cxn>
                  <a:cxn ang="0">
                    <a:pos x="675" y="1560"/>
                  </a:cxn>
                  <a:cxn ang="0">
                    <a:pos x="750" y="1515"/>
                  </a:cxn>
                  <a:cxn ang="0">
                    <a:pos x="780" y="1650"/>
                  </a:cxn>
                  <a:cxn ang="0">
                    <a:pos x="825" y="1350"/>
                  </a:cxn>
                  <a:cxn ang="0">
                    <a:pos x="825" y="1455"/>
                  </a:cxn>
                  <a:cxn ang="0">
                    <a:pos x="1035" y="1605"/>
                  </a:cxn>
                  <a:cxn ang="0">
                    <a:pos x="1125" y="1665"/>
                  </a:cxn>
                  <a:cxn ang="0">
                    <a:pos x="1260" y="1695"/>
                  </a:cxn>
                  <a:cxn ang="0">
                    <a:pos x="1275" y="1365"/>
                  </a:cxn>
                  <a:cxn ang="0">
                    <a:pos x="1320" y="1470"/>
                  </a:cxn>
                  <a:cxn ang="0">
                    <a:pos x="1365" y="1500"/>
                  </a:cxn>
                  <a:cxn ang="0">
                    <a:pos x="1470" y="1695"/>
                  </a:cxn>
                  <a:cxn ang="0">
                    <a:pos x="1470" y="1530"/>
                  </a:cxn>
                  <a:cxn ang="0">
                    <a:pos x="1725" y="1575"/>
                  </a:cxn>
                  <a:cxn ang="0">
                    <a:pos x="1620" y="1590"/>
                  </a:cxn>
                  <a:cxn ang="0">
                    <a:pos x="1740" y="1725"/>
                  </a:cxn>
                  <a:cxn ang="0">
                    <a:pos x="1935" y="705"/>
                  </a:cxn>
                  <a:cxn ang="0">
                    <a:pos x="1950" y="1875"/>
                  </a:cxn>
                  <a:cxn ang="0">
                    <a:pos x="2175" y="1335"/>
                  </a:cxn>
                  <a:cxn ang="0">
                    <a:pos x="2205" y="1335"/>
                  </a:cxn>
                  <a:cxn ang="0">
                    <a:pos x="2310" y="1635"/>
                  </a:cxn>
                  <a:cxn ang="0">
                    <a:pos x="2340" y="1605"/>
                  </a:cxn>
                  <a:cxn ang="0">
                    <a:pos x="2400" y="1710"/>
                  </a:cxn>
                </a:cxnLst>
                <a:rect l="0" t="0" r="r" b="b"/>
                <a:pathLst>
                  <a:path w="2400" h="2265">
                    <a:moveTo>
                      <a:pt x="0" y="300"/>
                    </a:moveTo>
                    <a:cubicBezTo>
                      <a:pt x="5" y="400"/>
                      <a:pt x="6" y="500"/>
                      <a:pt x="15" y="600"/>
                    </a:cubicBezTo>
                    <a:cubicBezTo>
                      <a:pt x="16" y="616"/>
                      <a:pt x="15" y="640"/>
                      <a:pt x="30" y="645"/>
                    </a:cubicBezTo>
                    <a:cubicBezTo>
                      <a:pt x="54" y="653"/>
                      <a:pt x="80" y="635"/>
                      <a:pt x="105" y="630"/>
                    </a:cubicBezTo>
                    <a:cubicBezTo>
                      <a:pt x="235" y="529"/>
                      <a:pt x="349" y="435"/>
                      <a:pt x="390" y="270"/>
                    </a:cubicBezTo>
                    <a:cubicBezTo>
                      <a:pt x="367" y="118"/>
                      <a:pt x="402" y="58"/>
                      <a:pt x="285" y="0"/>
                    </a:cubicBezTo>
                    <a:cubicBezTo>
                      <a:pt x="152" y="67"/>
                      <a:pt x="165" y="189"/>
                      <a:pt x="135" y="330"/>
                    </a:cubicBezTo>
                    <a:cubicBezTo>
                      <a:pt x="112" y="659"/>
                      <a:pt x="111" y="537"/>
                      <a:pt x="150" y="990"/>
                    </a:cubicBezTo>
                    <a:cubicBezTo>
                      <a:pt x="157" y="1070"/>
                      <a:pt x="158" y="1152"/>
                      <a:pt x="180" y="1230"/>
                    </a:cubicBezTo>
                    <a:cubicBezTo>
                      <a:pt x="189" y="1261"/>
                      <a:pt x="223" y="1278"/>
                      <a:pt x="240" y="1305"/>
                    </a:cubicBezTo>
                    <a:cubicBezTo>
                      <a:pt x="281" y="1369"/>
                      <a:pt x="318" y="1422"/>
                      <a:pt x="360" y="1485"/>
                    </a:cubicBezTo>
                    <a:cubicBezTo>
                      <a:pt x="348" y="1513"/>
                      <a:pt x="292" y="1735"/>
                      <a:pt x="180" y="1575"/>
                    </a:cubicBezTo>
                    <a:cubicBezTo>
                      <a:pt x="154" y="1537"/>
                      <a:pt x="191" y="1482"/>
                      <a:pt x="210" y="1440"/>
                    </a:cubicBezTo>
                    <a:cubicBezTo>
                      <a:pt x="217" y="1424"/>
                      <a:pt x="241" y="1422"/>
                      <a:pt x="255" y="1410"/>
                    </a:cubicBezTo>
                    <a:cubicBezTo>
                      <a:pt x="306" y="1367"/>
                      <a:pt x="358" y="1322"/>
                      <a:pt x="405" y="1275"/>
                    </a:cubicBezTo>
                    <a:cubicBezTo>
                      <a:pt x="417" y="1229"/>
                      <a:pt x="441" y="1187"/>
                      <a:pt x="450" y="1140"/>
                    </a:cubicBezTo>
                    <a:cubicBezTo>
                      <a:pt x="460" y="1086"/>
                      <a:pt x="460" y="1030"/>
                      <a:pt x="465" y="975"/>
                    </a:cubicBezTo>
                    <a:cubicBezTo>
                      <a:pt x="470" y="1205"/>
                      <a:pt x="461" y="1436"/>
                      <a:pt x="480" y="1665"/>
                    </a:cubicBezTo>
                    <a:cubicBezTo>
                      <a:pt x="481" y="1683"/>
                      <a:pt x="508" y="1699"/>
                      <a:pt x="525" y="1695"/>
                    </a:cubicBezTo>
                    <a:cubicBezTo>
                      <a:pt x="556" y="1687"/>
                      <a:pt x="575" y="1655"/>
                      <a:pt x="600" y="1635"/>
                    </a:cubicBezTo>
                    <a:cubicBezTo>
                      <a:pt x="628" y="1565"/>
                      <a:pt x="642" y="1498"/>
                      <a:pt x="660" y="1425"/>
                    </a:cubicBezTo>
                    <a:cubicBezTo>
                      <a:pt x="665" y="1470"/>
                      <a:pt x="639" y="1533"/>
                      <a:pt x="675" y="1560"/>
                    </a:cubicBezTo>
                    <a:cubicBezTo>
                      <a:pt x="702" y="1580"/>
                      <a:pt x="691" y="1487"/>
                      <a:pt x="720" y="1470"/>
                    </a:cubicBezTo>
                    <a:cubicBezTo>
                      <a:pt x="735" y="1461"/>
                      <a:pt x="740" y="1500"/>
                      <a:pt x="750" y="1515"/>
                    </a:cubicBezTo>
                    <a:cubicBezTo>
                      <a:pt x="755" y="1540"/>
                      <a:pt x="759" y="1565"/>
                      <a:pt x="765" y="1590"/>
                    </a:cubicBezTo>
                    <a:cubicBezTo>
                      <a:pt x="769" y="1610"/>
                      <a:pt x="764" y="1638"/>
                      <a:pt x="780" y="1650"/>
                    </a:cubicBezTo>
                    <a:cubicBezTo>
                      <a:pt x="793" y="1659"/>
                      <a:pt x="810" y="1640"/>
                      <a:pt x="825" y="1635"/>
                    </a:cubicBezTo>
                    <a:cubicBezTo>
                      <a:pt x="830" y="1589"/>
                      <a:pt x="859" y="1401"/>
                      <a:pt x="825" y="1350"/>
                    </a:cubicBezTo>
                    <a:cubicBezTo>
                      <a:pt x="813" y="1332"/>
                      <a:pt x="795" y="1380"/>
                      <a:pt x="780" y="1395"/>
                    </a:cubicBezTo>
                    <a:cubicBezTo>
                      <a:pt x="795" y="1415"/>
                      <a:pt x="800" y="1459"/>
                      <a:pt x="825" y="1455"/>
                    </a:cubicBezTo>
                    <a:cubicBezTo>
                      <a:pt x="896" y="1442"/>
                      <a:pt x="950" y="1359"/>
                      <a:pt x="990" y="1305"/>
                    </a:cubicBezTo>
                    <a:cubicBezTo>
                      <a:pt x="1006" y="1508"/>
                      <a:pt x="988" y="1453"/>
                      <a:pt x="1035" y="1605"/>
                    </a:cubicBezTo>
                    <a:cubicBezTo>
                      <a:pt x="1044" y="1635"/>
                      <a:pt x="1065" y="1695"/>
                      <a:pt x="1065" y="1695"/>
                    </a:cubicBezTo>
                    <a:cubicBezTo>
                      <a:pt x="1085" y="1685"/>
                      <a:pt x="1109" y="1681"/>
                      <a:pt x="1125" y="1665"/>
                    </a:cubicBezTo>
                    <a:cubicBezTo>
                      <a:pt x="1177" y="1613"/>
                      <a:pt x="1198" y="1523"/>
                      <a:pt x="1215" y="1455"/>
                    </a:cubicBezTo>
                    <a:cubicBezTo>
                      <a:pt x="1235" y="1535"/>
                      <a:pt x="1240" y="1615"/>
                      <a:pt x="1260" y="1695"/>
                    </a:cubicBezTo>
                    <a:cubicBezTo>
                      <a:pt x="1287" y="1641"/>
                      <a:pt x="1309" y="1612"/>
                      <a:pt x="1305" y="1545"/>
                    </a:cubicBezTo>
                    <a:cubicBezTo>
                      <a:pt x="1302" y="1484"/>
                      <a:pt x="1318" y="1408"/>
                      <a:pt x="1275" y="1365"/>
                    </a:cubicBezTo>
                    <a:cubicBezTo>
                      <a:pt x="1236" y="1326"/>
                      <a:pt x="1285" y="1475"/>
                      <a:pt x="1290" y="1530"/>
                    </a:cubicBezTo>
                    <a:cubicBezTo>
                      <a:pt x="1300" y="1510"/>
                      <a:pt x="1309" y="1489"/>
                      <a:pt x="1320" y="1470"/>
                    </a:cubicBezTo>
                    <a:cubicBezTo>
                      <a:pt x="1329" y="1454"/>
                      <a:pt x="1335" y="1415"/>
                      <a:pt x="1350" y="1425"/>
                    </a:cubicBezTo>
                    <a:cubicBezTo>
                      <a:pt x="1371" y="1439"/>
                      <a:pt x="1360" y="1475"/>
                      <a:pt x="1365" y="1500"/>
                    </a:cubicBezTo>
                    <a:cubicBezTo>
                      <a:pt x="1478" y="1425"/>
                      <a:pt x="1371" y="1477"/>
                      <a:pt x="1425" y="1680"/>
                    </a:cubicBezTo>
                    <a:cubicBezTo>
                      <a:pt x="1429" y="1695"/>
                      <a:pt x="1455" y="1690"/>
                      <a:pt x="1470" y="1695"/>
                    </a:cubicBezTo>
                    <a:cubicBezTo>
                      <a:pt x="1512" y="1526"/>
                      <a:pt x="1504" y="1616"/>
                      <a:pt x="1485" y="1425"/>
                    </a:cubicBezTo>
                    <a:cubicBezTo>
                      <a:pt x="1480" y="1460"/>
                      <a:pt x="1467" y="1495"/>
                      <a:pt x="1470" y="1530"/>
                    </a:cubicBezTo>
                    <a:cubicBezTo>
                      <a:pt x="1473" y="1569"/>
                      <a:pt x="1521" y="1674"/>
                      <a:pt x="1545" y="1710"/>
                    </a:cubicBezTo>
                    <a:cubicBezTo>
                      <a:pt x="1608" y="1605"/>
                      <a:pt x="1608" y="1614"/>
                      <a:pt x="1725" y="1575"/>
                    </a:cubicBezTo>
                    <a:cubicBezTo>
                      <a:pt x="1715" y="1540"/>
                      <a:pt x="1730" y="1482"/>
                      <a:pt x="1695" y="1470"/>
                    </a:cubicBezTo>
                    <a:cubicBezTo>
                      <a:pt x="1658" y="1458"/>
                      <a:pt x="1629" y="1564"/>
                      <a:pt x="1620" y="1590"/>
                    </a:cubicBezTo>
                    <a:cubicBezTo>
                      <a:pt x="1630" y="1645"/>
                      <a:pt x="1613" y="1713"/>
                      <a:pt x="1650" y="1755"/>
                    </a:cubicBezTo>
                    <a:cubicBezTo>
                      <a:pt x="1671" y="1779"/>
                      <a:pt x="1714" y="1744"/>
                      <a:pt x="1740" y="1725"/>
                    </a:cubicBezTo>
                    <a:cubicBezTo>
                      <a:pt x="1772" y="1702"/>
                      <a:pt x="1790" y="1665"/>
                      <a:pt x="1815" y="1635"/>
                    </a:cubicBezTo>
                    <a:cubicBezTo>
                      <a:pt x="1916" y="1312"/>
                      <a:pt x="1921" y="1043"/>
                      <a:pt x="1935" y="705"/>
                    </a:cubicBezTo>
                    <a:cubicBezTo>
                      <a:pt x="1922" y="399"/>
                      <a:pt x="1902" y="287"/>
                      <a:pt x="1845" y="0"/>
                    </a:cubicBezTo>
                    <a:cubicBezTo>
                      <a:pt x="1797" y="626"/>
                      <a:pt x="1851" y="1256"/>
                      <a:pt x="1950" y="1875"/>
                    </a:cubicBezTo>
                    <a:cubicBezTo>
                      <a:pt x="2006" y="2224"/>
                      <a:pt x="1933" y="2128"/>
                      <a:pt x="2070" y="2265"/>
                    </a:cubicBezTo>
                    <a:cubicBezTo>
                      <a:pt x="2148" y="1954"/>
                      <a:pt x="2162" y="1656"/>
                      <a:pt x="2175" y="1335"/>
                    </a:cubicBezTo>
                    <a:cubicBezTo>
                      <a:pt x="2170" y="1135"/>
                      <a:pt x="2097" y="545"/>
                      <a:pt x="2160" y="735"/>
                    </a:cubicBezTo>
                    <a:cubicBezTo>
                      <a:pt x="2285" y="1111"/>
                      <a:pt x="2115" y="1605"/>
                      <a:pt x="2205" y="1335"/>
                    </a:cubicBezTo>
                    <a:cubicBezTo>
                      <a:pt x="2219" y="1376"/>
                      <a:pt x="2238" y="1414"/>
                      <a:pt x="2250" y="1455"/>
                    </a:cubicBezTo>
                    <a:cubicBezTo>
                      <a:pt x="2271" y="1524"/>
                      <a:pt x="2269" y="1574"/>
                      <a:pt x="2310" y="1635"/>
                    </a:cubicBezTo>
                    <a:cubicBezTo>
                      <a:pt x="2315" y="1605"/>
                      <a:pt x="2303" y="1567"/>
                      <a:pt x="2325" y="1545"/>
                    </a:cubicBezTo>
                    <a:cubicBezTo>
                      <a:pt x="2340" y="1530"/>
                      <a:pt x="2336" y="1585"/>
                      <a:pt x="2340" y="1605"/>
                    </a:cubicBezTo>
                    <a:cubicBezTo>
                      <a:pt x="2365" y="1730"/>
                      <a:pt x="2337" y="1659"/>
                      <a:pt x="2385" y="1755"/>
                    </a:cubicBezTo>
                    <a:cubicBezTo>
                      <a:pt x="2390" y="1740"/>
                      <a:pt x="2400" y="1710"/>
                      <a:pt x="2400" y="1710"/>
                    </a:cubicBez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aphicFrame>
            <p:nvGraphicFramePr>
              <p:cNvPr id="10" name="Object 7"/>
              <p:cNvGraphicFramePr>
                <a:graphicFrameLocks noChangeAspect="1"/>
              </p:cNvGraphicFramePr>
              <p:nvPr/>
            </p:nvGraphicFramePr>
            <p:xfrm>
              <a:off x="2497" y="1957"/>
              <a:ext cx="1975" cy="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687" name="Picture" r:id="rId4" imgW="1016640" imgH="915120" progId="Word.Picture.8">
                      <p:embed/>
                    </p:oleObj>
                  </mc:Choice>
                  <mc:Fallback>
                    <p:oleObj name="Picture" r:id="rId4" imgW="1016640" imgH="915120" progId="Word.Picture.8">
                      <p:embed/>
                      <p:pic>
                        <p:nvPicPr>
                          <p:cNvPr id="1031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lum bright="6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7" y="1957"/>
                            <a:ext cx="1975" cy="2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3333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317437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82550"/>
            <a:ext cx="1187623" cy="6775450"/>
            <a:chOff x="517" y="130"/>
            <a:chExt cx="2160" cy="1746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17" y="1570"/>
              <a:ext cx="540" cy="16020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17" y="130"/>
              <a:ext cx="2160" cy="4320"/>
              <a:chOff x="697" y="157"/>
              <a:chExt cx="4071" cy="8385"/>
            </a:xfrm>
          </p:grpSpPr>
          <p:pic>
            <p:nvPicPr>
              <p:cNvPr id="1029" name="Picture 5" descr="pióro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6000" contrast="-86000"/>
              </a:blip>
              <a:srcRect/>
              <a:stretch>
                <a:fillRect/>
              </a:stretch>
            </p:blipFill>
            <p:spPr bwMode="auto">
              <a:xfrm>
                <a:off x="697" y="157"/>
                <a:ext cx="2821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 rot="-1025225">
                <a:off x="2368" y="6277"/>
                <a:ext cx="2400" cy="2265"/>
              </a:xfrm>
              <a:custGeom>
                <a:avLst/>
                <a:gdLst/>
                <a:ahLst/>
                <a:cxnLst>
                  <a:cxn ang="0">
                    <a:pos x="15" y="600"/>
                  </a:cxn>
                  <a:cxn ang="0">
                    <a:pos x="105" y="630"/>
                  </a:cxn>
                  <a:cxn ang="0">
                    <a:pos x="285" y="0"/>
                  </a:cxn>
                  <a:cxn ang="0">
                    <a:pos x="150" y="990"/>
                  </a:cxn>
                  <a:cxn ang="0">
                    <a:pos x="240" y="1305"/>
                  </a:cxn>
                  <a:cxn ang="0">
                    <a:pos x="180" y="1575"/>
                  </a:cxn>
                  <a:cxn ang="0">
                    <a:pos x="255" y="1410"/>
                  </a:cxn>
                  <a:cxn ang="0">
                    <a:pos x="450" y="1140"/>
                  </a:cxn>
                  <a:cxn ang="0">
                    <a:pos x="480" y="1665"/>
                  </a:cxn>
                  <a:cxn ang="0">
                    <a:pos x="600" y="1635"/>
                  </a:cxn>
                  <a:cxn ang="0">
                    <a:pos x="675" y="1560"/>
                  </a:cxn>
                  <a:cxn ang="0">
                    <a:pos x="750" y="1515"/>
                  </a:cxn>
                  <a:cxn ang="0">
                    <a:pos x="780" y="1650"/>
                  </a:cxn>
                  <a:cxn ang="0">
                    <a:pos x="825" y="1350"/>
                  </a:cxn>
                  <a:cxn ang="0">
                    <a:pos x="825" y="1455"/>
                  </a:cxn>
                  <a:cxn ang="0">
                    <a:pos x="1035" y="1605"/>
                  </a:cxn>
                  <a:cxn ang="0">
                    <a:pos x="1125" y="1665"/>
                  </a:cxn>
                  <a:cxn ang="0">
                    <a:pos x="1260" y="1695"/>
                  </a:cxn>
                  <a:cxn ang="0">
                    <a:pos x="1275" y="1365"/>
                  </a:cxn>
                  <a:cxn ang="0">
                    <a:pos x="1320" y="1470"/>
                  </a:cxn>
                  <a:cxn ang="0">
                    <a:pos x="1365" y="1500"/>
                  </a:cxn>
                  <a:cxn ang="0">
                    <a:pos x="1470" y="1695"/>
                  </a:cxn>
                  <a:cxn ang="0">
                    <a:pos x="1470" y="1530"/>
                  </a:cxn>
                  <a:cxn ang="0">
                    <a:pos x="1725" y="1575"/>
                  </a:cxn>
                  <a:cxn ang="0">
                    <a:pos x="1620" y="1590"/>
                  </a:cxn>
                  <a:cxn ang="0">
                    <a:pos x="1740" y="1725"/>
                  </a:cxn>
                  <a:cxn ang="0">
                    <a:pos x="1935" y="705"/>
                  </a:cxn>
                  <a:cxn ang="0">
                    <a:pos x="1950" y="1875"/>
                  </a:cxn>
                  <a:cxn ang="0">
                    <a:pos x="2175" y="1335"/>
                  </a:cxn>
                  <a:cxn ang="0">
                    <a:pos x="2205" y="1335"/>
                  </a:cxn>
                  <a:cxn ang="0">
                    <a:pos x="2310" y="1635"/>
                  </a:cxn>
                  <a:cxn ang="0">
                    <a:pos x="2340" y="1605"/>
                  </a:cxn>
                  <a:cxn ang="0">
                    <a:pos x="2400" y="1710"/>
                  </a:cxn>
                </a:cxnLst>
                <a:rect l="0" t="0" r="r" b="b"/>
                <a:pathLst>
                  <a:path w="2400" h="2265">
                    <a:moveTo>
                      <a:pt x="0" y="300"/>
                    </a:moveTo>
                    <a:cubicBezTo>
                      <a:pt x="5" y="400"/>
                      <a:pt x="6" y="500"/>
                      <a:pt x="15" y="600"/>
                    </a:cubicBezTo>
                    <a:cubicBezTo>
                      <a:pt x="16" y="616"/>
                      <a:pt x="15" y="640"/>
                      <a:pt x="30" y="645"/>
                    </a:cubicBezTo>
                    <a:cubicBezTo>
                      <a:pt x="54" y="653"/>
                      <a:pt x="80" y="635"/>
                      <a:pt x="105" y="630"/>
                    </a:cubicBezTo>
                    <a:cubicBezTo>
                      <a:pt x="235" y="529"/>
                      <a:pt x="349" y="435"/>
                      <a:pt x="390" y="270"/>
                    </a:cubicBezTo>
                    <a:cubicBezTo>
                      <a:pt x="367" y="118"/>
                      <a:pt x="402" y="58"/>
                      <a:pt x="285" y="0"/>
                    </a:cubicBezTo>
                    <a:cubicBezTo>
                      <a:pt x="152" y="67"/>
                      <a:pt x="165" y="189"/>
                      <a:pt x="135" y="330"/>
                    </a:cubicBezTo>
                    <a:cubicBezTo>
                      <a:pt x="112" y="659"/>
                      <a:pt x="111" y="537"/>
                      <a:pt x="150" y="990"/>
                    </a:cubicBezTo>
                    <a:cubicBezTo>
                      <a:pt x="157" y="1070"/>
                      <a:pt x="158" y="1152"/>
                      <a:pt x="180" y="1230"/>
                    </a:cubicBezTo>
                    <a:cubicBezTo>
                      <a:pt x="189" y="1261"/>
                      <a:pt x="223" y="1278"/>
                      <a:pt x="240" y="1305"/>
                    </a:cubicBezTo>
                    <a:cubicBezTo>
                      <a:pt x="281" y="1369"/>
                      <a:pt x="318" y="1422"/>
                      <a:pt x="360" y="1485"/>
                    </a:cubicBezTo>
                    <a:cubicBezTo>
                      <a:pt x="348" y="1513"/>
                      <a:pt x="292" y="1735"/>
                      <a:pt x="180" y="1575"/>
                    </a:cubicBezTo>
                    <a:cubicBezTo>
                      <a:pt x="154" y="1537"/>
                      <a:pt x="191" y="1482"/>
                      <a:pt x="210" y="1440"/>
                    </a:cubicBezTo>
                    <a:cubicBezTo>
                      <a:pt x="217" y="1424"/>
                      <a:pt x="241" y="1422"/>
                      <a:pt x="255" y="1410"/>
                    </a:cubicBezTo>
                    <a:cubicBezTo>
                      <a:pt x="306" y="1367"/>
                      <a:pt x="358" y="1322"/>
                      <a:pt x="405" y="1275"/>
                    </a:cubicBezTo>
                    <a:cubicBezTo>
                      <a:pt x="417" y="1229"/>
                      <a:pt x="441" y="1187"/>
                      <a:pt x="450" y="1140"/>
                    </a:cubicBezTo>
                    <a:cubicBezTo>
                      <a:pt x="460" y="1086"/>
                      <a:pt x="460" y="1030"/>
                      <a:pt x="465" y="975"/>
                    </a:cubicBezTo>
                    <a:cubicBezTo>
                      <a:pt x="470" y="1205"/>
                      <a:pt x="461" y="1436"/>
                      <a:pt x="480" y="1665"/>
                    </a:cubicBezTo>
                    <a:cubicBezTo>
                      <a:pt x="481" y="1683"/>
                      <a:pt x="508" y="1699"/>
                      <a:pt x="525" y="1695"/>
                    </a:cubicBezTo>
                    <a:cubicBezTo>
                      <a:pt x="556" y="1687"/>
                      <a:pt x="575" y="1655"/>
                      <a:pt x="600" y="1635"/>
                    </a:cubicBezTo>
                    <a:cubicBezTo>
                      <a:pt x="628" y="1565"/>
                      <a:pt x="642" y="1498"/>
                      <a:pt x="660" y="1425"/>
                    </a:cubicBezTo>
                    <a:cubicBezTo>
                      <a:pt x="665" y="1470"/>
                      <a:pt x="639" y="1533"/>
                      <a:pt x="675" y="1560"/>
                    </a:cubicBezTo>
                    <a:cubicBezTo>
                      <a:pt x="702" y="1580"/>
                      <a:pt x="691" y="1487"/>
                      <a:pt x="720" y="1470"/>
                    </a:cubicBezTo>
                    <a:cubicBezTo>
                      <a:pt x="735" y="1461"/>
                      <a:pt x="740" y="1500"/>
                      <a:pt x="750" y="1515"/>
                    </a:cubicBezTo>
                    <a:cubicBezTo>
                      <a:pt x="755" y="1540"/>
                      <a:pt x="759" y="1565"/>
                      <a:pt x="765" y="1590"/>
                    </a:cubicBezTo>
                    <a:cubicBezTo>
                      <a:pt x="769" y="1610"/>
                      <a:pt x="764" y="1638"/>
                      <a:pt x="780" y="1650"/>
                    </a:cubicBezTo>
                    <a:cubicBezTo>
                      <a:pt x="793" y="1659"/>
                      <a:pt x="810" y="1640"/>
                      <a:pt x="825" y="1635"/>
                    </a:cubicBezTo>
                    <a:cubicBezTo>
                      <a:pt x="830" y="1589"/>
                      <a:pt x="859" y="1401"/>
                      <a:pt x="825" y="1350"/>
                    </a:cubicBezTo>
                    <a:cubicBezTo>
                      <a:pt x="813" y="1332"/>
                      <a:pt x="795" y="1380"/>
                      <a:pt x="780" y="1395"/>
                    </a:cubicBezTo>
                    <a:cubicBezTo>
                      <a:pt x="795" y="1415"/>
                      <a:pt x="800" y="1459"/>
                      <a:pt x="825" y="1455"/>
                    </a:cubicBezTo>
                    <a:cubicBezTo>
                      <a:pt x="896" y="1442"/>
                      <a:pt x="950" y="1359"/>
                      <a:pt x="990" y="1305"/>
                    </a:cubicBezTo>
                    <a:cubicBezTo>
                      <a:pt x="1006" y="1508"/>
                      <a:pt x="988" y="1453"/>
                      <a:pt x="1035" y="1605"/>
                    </a:cubicBezTo>
                    <a:cubicBezTo>
                      <a:pt x="1044" y="1635"/>
                      <a:pt x="1065" y="1695"/>
                      <a:pt x="1065" y="1695"/>
                    </a:cubicBezTo>
                    <a:cubicBezTo>
                      <a:pt x="1085" y="1685"/>
                      <a:pt x="1109" y="1681"/>
                      <a:pt x="1125" y="1665"/>
                    </a:cubicBezTo>
                    <a:cubicBezTo>
                      <a:pt x="1177" y="1613"/>
                      <a:pt x="1198" y="1523"/>
                      <a:pt x="1215" y="1455"/>
                    </a:cubicBezTo>
                    <a:cubicBezTo>
                      <a:pt x="1235" y="1535"/>
                      <a:pt x="1240" y="1615"/>
                      <a:pt x="1260" y="1695"/>
                    </a:cubicBezTo>
                    <a:cubicBezTo>
                      <a:pt x="1287" y="1641"/>
                      <a:pt x="1309" y="1612"/>
                      <a:pt x="1305" y="1545"/>
                    </a:cubicBezTo>
                    <a:cubicBezTo>
                      <a:pt x="1302" y="1484"/>
                      <a:pt x="1318" y="1408"/>
                      <a:pt x="1275" y="1365"/>
                    </a:cubicBezTo>
                    <a:cubicBezTo>
                      <a:pt x="1236" y="1326"/>
                      <a:pt x="1285" y="1475"/>
                      <a:pt x="1290" y="1530"/>
                    </a:cubicBezTo>
                    <a:cubicBezTo>
                      <a:pt x="1300" y="1510"/>
                      <a:pt x="1309" y="1489"/>
                      <a:pt x="1320" y="1470"/>
                    </a:cubicBezTo>
                    <a:cubicBezTo>
                      <a:pt x="1329" y="1454"/>
                      <a:pt x="1335" y="1415"/>
                      <a:pt x="1350" y="1425"/>
                    </a:cubicBezTo>
                    <a:cubicBezTo>
                      <a:pt x="1371" y="1439"/>
                      <a:pt x="1360" y="1475"/>
                      <a:pt x="1365" y="1500"/>
                    </a:cubicBezTo>
                    <a:cubicBezTo>
                      <a:pt x="1478" y="1425"/>
                      <a:pt x="1371" y="1477"/>
                      <a:pt x="1425" y="1680"/>
                    </a:cubicBezTo>
                    <a:cubicBezTo>
                      <a:pt x="1429" y="1695"/>
                      <a:pt x="1455" y="1690"/>
                      <a:pt x="1470" y="1695"/>
                    </a:cubicBezTo>
                    <a:cubicBezTo>
                      <a:pt x="1512" y="1526"/>
                      <a:pt x="1504" y="1616"/>
                      <a:pt x="1485" y="1425"/>
                    </a:cubicBezTo>
                    <a:cubicBezTo>
                      <a:pt x="1480" y="1460"/>
                      <a:pt x="1467" y="1495"/>
                      <a:pt x="1470" y="1530"/>
                    </a:cubicBezTo>
                    <a:cubicBezTo>
                      <a:pt x="1473" y="1569"/>
                      <a:pt x="1521" y="1674"/>
                      <a:pt x="1545" y="1710"/>
                    </a:cubicBezTo>
                    <a:cubicBezTo>
                      <a:pt x="1608" y="1605"/>
                      <a:pt x="1608" y="1614"/>
                      <a:pt x="1725" y="1575"/>
                    </a:cubicBezTo>
                    <a:cubicBezTo>
                      <a:pt x="1715" y="1540"/>
                      <a:pt x="1730" y="1482"/>
                      <a:pt x="1695" y="1470"/>
                    </a:cubicBezTo>
                    <a:cubicBezTo>
                      <a:pt x="1658" y="1458"/>
                      <a:pt x="1629" y="1564"/>
                      <a:pt x="1620" y="1590"/>
                    </a:cubicBezTo>
                    <a:cubicBezTo>
                      <a:pt x="1630" y="1645"/>
                      <a:pt x="1613" y="1713"/>
                      <a:pt x="1650" y="1755"/>
                    </a:cubicBezTo>
                    <a:cubicBezTo>
                      <a:pt x="1671" y="1779"/>
                      <a:pt x="1714" y="1744"/>
                      <a:pt x="1740" y="1725"/>
                    </a:cubicBezTo>
                    <a:cubicBezTo>
                      <a:pt x="1772" y="1702"/>
                      <a:pt x="1790" y="1665"/>
                      <a:pt x="1815" y="1635"/>
                    </a:cubicBezTo>
                    <a:cubicBezTo>
                      <a:pt x="1916" y="1312"/>
                      <a:pt x="1921" y="1043"/>
                      <a:pt x="1935" y="705"/>
                    </a:cubicBezTo>
                    <a:cubicBezTo>
                      <a:pt x="1922" y="399"/>
                      <a:pt x="1902" y="287"/>
                      <a:pt x="1845" y="0"/>
                    </a:cubicBezTo>
                    <a:cubicBezTo>
                      <a:pt x="1797" y="626"/>
                      <a:pt x="1851" y="1256"/>
                      <a:pt x="1950" y="1875"/>
                    </a:cubicBezTo>
                    <a:cubicBezTo>
                      <a:pt x="2006" y="2224"/>
                      <a:pt x="1933" y="2128"/>
                      <a:pt x="2070" y="2265"/>
                    </a:cubicBezTo>
                    <a:cubicBezTo>
                      <a:pt x="2148" y="1954"/>
                      <a:pt x="2162" y="1656"/>
                      <a:pt x="2175" y="1335"/>
                    </a:cubicBezTo>
                    <a:cubicBezTo>
                      <a:pt x="2170" y="1135"/>
                      <a:pt x="2097" y="545"/>
                      <a:pt x="2160" y="735"/>
                    </a:cubicBezTo>
                    <a:cubicBezTo>
                      <a:pt x="2285" y="1111"/>
                      <a:pt x="2115" y="1605"/>
                      <a:pt x="2205" y="1335"/>
                    </a:cubicBezTo>
                    <a:cubicBezTo>
                      <a:pt x="2219" y="1376"/>
                      <a:pt x="2238" y="1414"/>
                      <a:pt x="2250" y="1455"/>
                    </a:cubicBezTo>
                    <a:cubicBezTo>
                      <a:pt x="2271" y="1524"/>
                      <a:pt x="2269" y="1574"/>
                      <a:pt x="2310" y="1635"/>
                    </a:cubicBezTo>
                    <a:cubicBezTo>
                      <a:pt x="2315" y="1605"/>
                      <a:pt x="2303" y="1567"/>
                      <a:pt x="2325" y="1545"/>
                    </a:cubicBezTo>
                    <a:cubicBezTo>
                      <a:pt x="2340" y="1530"/>
                      <a:pt x="2336" y="1585"/>
                      <a:pt x="2340" y="1605"/>
                    </a:cubicBezTo>
                    <a:cubicBezTo>
                      <a:pt x="2365" y="1730"/>
                      <a:pt x="2337" y="1659"/>
                      <a:pt x="2385" y="1755"/>
                    </a:cubicBezTo>
                    <a:cubicBezTo>
                      <a:pt x="2390" y="1740"/>
                      <a:pt x="2400" y="1710"/>
                      <a:pt x="2400" y="1710"/>
                    </a:cubicBez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aphicFrame>
            <p:nvGraphicFramePr>
              <p:cNvPr id="1031" name="Object 7"/>
              <p:cNvGraphicFramePr>
                <a:graphicFrameLocks noChangeAspect="1"/>
              </p:cNvGraphicFramePr>
              <p:nvPr/>
            </p:nvGraphicFramePr>
            <p:xfrm>
              <a:off x="2497" y="1957"/>
              <a:ext cx="1975" cy="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75" name="Picture" r:id="rId4" imgW="1016640" imgH="915120" progId="Word.Picture.8">
                      <p:embed/>
                    </p:oleObj>
                  </mc:Choice>
                  <mc:Fallback>
                    <p:oleObj name="Picture" r:id="rId4" imgW="1016640" imgH="915120" progId="Word.Picture.8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lum bright="6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7" y="1957"/>
                            <a:ext cx="1975" cy="2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3333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/>
              <a:t>Wykład: </a:t>
            </a:r>
            <a:r>
              <a:rPr lang="pl-PL" sz="3600" i="1" dirty="0" smtClean="0"/>
              <a:t>"Wirusowe zapalenie wątroby typu C"</a:t>
            </a:r>
            <a:r>
              <a:rPr lang="pl-PL" sz="3600" dirty="0" smtClean="0"/>
              <a:t> - mgr Magdalena Jaworska</a:t>
            </a:r>
            <a:endParaRPr lang="pl-PL" sz="3600" dirty="0"/>
          </a:p>
        </p:txBody>
      </p:sp>
      <p:pic>
        <p:nvPicPr>
          <p:cNvPr id="15364" name="Picture 4" descr="Zdjęcie użytkownika VI Liceum Ogólnokształcące im. Juliusza Słowackiego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587" y="1532531"/>
            <a:ext cx="7551618" cy="50265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82550"/>
            <a:ext cx="1187623" cy="6775450"/>
            <a:chOff x="517" y="130"/>
            <a:chExt cx="2160" cy="1746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17" y="1570"/>
              <a:ext cx="540" cy="16020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17" y="130"/>
              <a:ext cx="2160" cy="4320"/>
              <a:chOff x="697" y="157"/>
              <a:chExt cx="4071" cy="8385"/>
            </a:xfrm>
          </p:grpSpPr>
          <p:pic>
            <p:nvPicPr>
              <p:cNvPr id="1029" name="Picture 5" descr="pióro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6000" contrast="-86000"/>
              </a:blip>
              <a:srcRect/>
              <a:stretch>
                <a:fillRect/>
              </a:stretch>
            </p:blipFill>
            <p:spPr bwMode="auto">
              <a:xfrm>
                <a:off x="697" y="157"/>
                <a:ext cx="2821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 rot="-1025225">
                <a:off x="2368" y="6277"/>
                <a:ext cx="2400" cy="2265"/>
              </a:xfrm>
              <a:custGeom>
                <a:avLst/>
                <a:gdLst/>
                <a:ahLst/>
                <a:cxnLst>
                  <a:cxn ang="0">
                    <a:pos x="15" y="600"/>
                  </a:cxn>
                  <a:cxn ang="0">
                    <a:pos x="105" y="630"/>
                  </a:cxn>
                  <a:cxn ang="0">
                    <a:pos x="285" y="0"/>
                  </a:cxn>
                  <a:cxn ang="0">
                    <a:pos x="150" y="990"/>
                  </a:cxn>
                  <a:cxn ang="0">
                    <a:pos x="240" y="1305"/>
                  </a:cxn>
                  <a:cxn ang="0">
                    <a:pos x="180" y="1575"/>
                  </a:cxn>
                  <a:cxn ang="0">
                    <a:pos x="255" y="1410"/>
                  </a:cxn>
                  <a:cxn ang="0">
                    <a:pos x="450" y="1140"/>
                  </a:cxn>
                  <a:cxn ang="0">
                    <a:pos x="480" y="1665"/>
                  </a:cxn>
                  <a:cxn ang="0">
                    <a:pos x="600" y="1635"/>
                  </a:cxn>
                  <a:cxn ang="0">
                    <a:pos x="675" y="1560"/>
                  </a:cxn>
                  <a:cxn ang="0">
                    <a:pos x="750" y="1515"/>
                  </a:cxn>
                  <a:cxn ang="0">
                    <a:pos x="780" y="1650"/>
                  </a:cxn>
                  <a:cxn ang="0">
                    <a:pos x="825" y="1350"/>
                  </a:cxn>
                  <a:cxn ang="0">
                    <a:pos x="825" y="1455"/>
                  </a:cxn>
                  <a:cxn ang="0">
                    <a:pos x="1035" y="1605"/>
                  </a:cxn>
                  <a:cxn ang="0">
                    <a:pos x="1125" y="1665"/>
                  </a:cxn>
                  <a:cxn ang="0">
                    <a:pos x="1260" y="1695"/>
                  </a:cxn>
                  <a:cxn ang="0">
                    <a:pos x="1275" y="1365"/>
                  </a:cxn>
                  <a:cxn ang="0">
                    <a:pos x="1320" y="1470"/>
                  </a:cxn>
                  <a:cxn ang="0">
                    <a:pos x="1365" y="1500"/>
                  </a:cxn>
                  <a:cxn ang="0">
                    <a:pos x="1470" y="1695"/>
                  </a:cxn>
                  <a:cxn ang="0">
                    <a:pos x="1470" y="1530"/>
                  </a:cxn>
                  <a:cxn ang="0">
                    <a:pos x="1725" y="1575"/>
                  </a:cxn>
                  <a:cxn ang="0">
                    <a:pos x="1620" y="1590"/>
                  </a:cxn>
                  <a:cxn ang="0">
                    <a:pos x="1740" y="1725"/>
                  </a:cxn>
                  <a:cxn ang="0">
                    <a:pos x="1935" y="705"/>
                  </a:cxn>
                  <a:cxn ang="0">
                    <a:pos x="1950" y="1875"/>
                  </a:cxn>
                  <a:cxn ang="0">
                    <a:pos x="2175" y="1335"/>
                  </a:cxn>
                  <a:cxn ang="0">
                    <a:pos x="2205" y="1335"/>
                  </a:cxn>
                  <a:cxn ang="0">
                    <a:pos x="2310" y="1635"/>
                  </a:cxn>
                  <a:cxn ang="0">
                    <a:pos x="2340" y="1605"/>
                  </a:cxn>
                  <a:cxn ang="0">
                    <a:pos x="2400" y="1710"/>
                  </a:cxn>
                </a:cxnLst>
                <a:rect l="0" t="0" r="r" b="b"/>
                <a:pathLst>
                  <a:path w="2400" h="2265">
                    <a:moveTo>
                      <a:pt x="0" y="300"/>
                    </a:moveTo>
                    <a:cubicBezTo>
                      <a:pt x="5" y="400"/>
                      <a:pt x="6" y="500"/>
                      <a:pt x="15" y="600"/>
                    </a:cubicBezTo>
                    <a:cubicBezTo>
                      <a:pt x="16" y="616"/>
                      <a:pt x="15" y="640"/>
                      <a:pt x="30" y="645"/>
                    </a:cubicBezTo>
                    <a:cubicBezTo>
                      <a:pt x="54" y="653"/>
                      <a:pt x="80" y="635"/>
                      <a:pt x="105" y="630"/>
                    </a:cubicBezTo>
                    <a:cubicBezTo>
                      <a:pt x="235" y="529"/>
                      <a:pt x="349" y="435"/>
                      <a:pt x="390" y="270"/>
                    </a:cubicBezTo>
                    <a:cubicBezTo>
                      <a:pt x="367" y="118"/>
                      <a:pt x="402" y="58"/>
                      <a:pt x="285" y="0"/>
                    </a:cubicBezTo>
                    <a:cubicBezTo>
                      <a:pt x="152" y="67"/>
                      <a:pt x="165" y="189"/>
                      <a:pt x="135" y="330"/>
                    </a:cubicBezTo>
                    <a:cubicBezTo>
                      <a:pt x="112" y="659"/>
                      <a:pt x="111" y="537"/>
                      <a:pt x="150" y="990"/>
                    </a:cubicBezTo>
                    <a:cubicBezTo>
                      <a:pt x="157" y="1070"/>
                      <a:pt x="158" y="1152"/>
                      <a:pt x="180" y="1230"/>
                    </a:cubicBezTo>
                    <a:cubicBezTo>
                      <a:pt x="189" y="1261"/>
                      <a:pt x="223" y="1278"/>
                      <a:pt x="240" y="1305"/>
                    </a:cubicBezTo>
                    <a:cubicBezTo>
                      <a:pt x="281" y="1369"/>
                      <a:pt x="318" y="1422"/>
                      <a:pt x="360" y="1485"/>
                    </a:cubicBezTo>
                    <a:cubicBezTo>
                      <a:pt x="348" y="1513"/>
                      <a:pt x="292" y="1735"/>
                      <a:pt x="180" y="1575"/>
                    </a:cubicBezTo>
                    <a:cubicBezTo>
                      <a:pt x="154" y="1537"/>
                      <a:pt x="191" y="1482"/>
                      <a:pt x="210" y="1440"/>
                    </a:cubicBezTo>
                    <a:cubicBezTo>
                      <a:pt x="217" y="1424"/>
                      <a:pt x="241" y="1422"/>
                      <a:pt x="255" y="1410"/>
                    </a:cubicBezTo>
                    <a:cubicBezTo>
                      <a:pt x="306" y="1367"/>
                      <a:pt x="358" y="1322"/>
                      <a:pt x="405" y="1275"/>
                    </a:cubicBezTo>
                    <a:cubicBezTo>
                      <a:pt x="417" y="1229"/>
                      <a:pt x="441" y="1187"/>
                      <a:pt x="450" y="1140"/>
                    </a:cubicBezTo>
                    <a:cubicBezTo>
                      <a:pt x="460" y="1086"/>
                      <a:pt x="460" y="1030"/>
                      <a:pt x="465" y="975"/>
                    </a:cubicBezTo>
                    <a:cubicBezTo>
                      <a:pt x="470" y="1205"/>
                      <a:pt x="461" y="1436"/>
                      <a:pt x="480" y="1665"/>
                    </a:cubicBezTo>
                    <a:cubicBezTo>
                      <a:pt x="481" y="1683"/>
                      <a:pt x="508" y="1699"/>
                      <a:pt x="525" y="1695"/>
                    </a:cubicBezTo>
                    <a:cubicBezTo>
                      <a:pt x="556" y="1687"/>
                      <a:pt x="575" y="1655"/>
                      <a:pt x="600" y="1635"/>
                    </a:cubicBezTo>
                    <a:cubicBezTo>
                      <a:pt x="628" y="1565"/>
                      <a:pt x="642" y="1498"/>
                      <a:pt x="660" y="1425"/>
                    </a:cubicBezTo>
                    <a:cubicBezTo>
                      <a:pt x="665" y="1470"/>
                      <a:pt x="639" y="1533"/>
                      <a:pt x="675" y="1560"/>
                    </a:cubicBezTo>
                    <a:cubicBezTo>
                      <a:pt x="702" y="1580"/>
                      <a:pt x="691" y="1487"/>
                      <a:pt x="720" y="1470"/>
                    </a:cubicBezTo>
                    <a:cubicBezTo>
                      <a:pt x="735" y="1461"/>
                      <a:pt x="740" y="1500"/>
                      <a:pt x="750" y="1515"/>
                    </a:cubicBezTo>
                    <a:cubicBezTo>
                      <a:pt x="755" y="1540"/>
                      <a:pt x="759" y="1565"/>
                      <a:pt x="765" y="1590"/>
                    </a:cubicBezTo>
                    <a:cubicBezTo>
                      <a:pt x="769" y="1610"/>
                      <a:pt x="764" y="1638"/>
                      <a:pt x="780" y="1650"/>
                    </a:cubicBezTo>
                    <a:cubicBezTo>
                      <a:pt x="793" y="1659"/>
                      <a:pt x="810" y="1640"/>
                      <a:pt x="825" y="1635"/>
                    </a:cubicBezTo>
                    <a:cubicBezTo>
                      <a:pt x="830" y="1589"/>
                      <a:pt x="859" y="1401"/>
                      <a:pt x="825" y="1350"/>
                    </a:cubicBezTo>
                    <a:cubicBezTo>
                      <a:pt x="813" y="1332"/>
                      <a:pt x="795" y="1380"/>
                      <a:pt x="780" y="1395"/>
                    </a:cubicBezTo>
                    <a:cubicBezTo>
                      <a:pt x="795" y="1415"/>
                      <a:pt x="800" y="1459"/>
                      <a:pt x="825" y="1455"/>
                    </a:cubicBezTo>
                    <a:cubicBezTo>
                      <a:pt x="896" y="1442"/>
                      <a:pt x="950" y="1359"/>
                      <a:pt x="990" y="1305"/>
                    </a:cubicBezTo>
                    <a:cubicBezTo>
                      <a:pt x="1006" y="1508"/>
                      <a:pt x="988" y="1453"/>
                      <a:pt x="1035" y="1605"/>
                    </a:cubicBezTo>
                    <a:cubicBezTo>
                      <a:pt x="1044" y="1635"/>
                      <a:pt x="1065" y="1695"/>
                      <a:pt x="1065" y="1695"/>
                    </a:cubicBezTo>
                    <a:cubicBezTo>
                      <a:pt x="1085" y="1685"/>
                      <a:pt x="1109" y="1681"/>
                      <a:pt x="1125" y="1665"/>
                    </a:cubicBezTo>
                    <a:cubicBezTo>
                      <a:pt x="1177" y="1613"/>
                      <a:pt x="1198" y="1523"/>
                      <a:pt x="1215" y="1455"/>
                    </a:cubicBezTo>
                    <a:cubicBezTo>
                      <a:pt x="1235" y="1535"/>
                      <a:pt x="1240" y="1615"/>
                      <a:pt x="1260" y="1695"/>
                    </a:cubicBezTo>
                    <a:cubicBezTo>
                      <a:pt x="1287" y="1641"/>
                      <a:pt x="1309" y="1612"/>
                      <a:pt x="1305" y="1545"/>
                    </a:cubicBezTo>
                    <a:cubicBezTo>
                      <a:pt x="1302" y="1484"/>
                      <a:pt x="1318" y="1408"/>
                      <a:pt x="1275" y="1365"/>
                    </a:cubicBezTo>
                    <a:cubicBezTo>
                      <a:pt x="1236" y="1326"/>
                      <a:pt x="1285" y="1475"/>
                      <a:pt x="1290" y="1530"/>
                    </a:cubicBezTo>
                    <a:cubicBezTo>
                      <a:pt x="1300" y="1510"/>
                      <a:pt x="1309" y="1489"/>
                      <a:pt x="1320" y="1470"/>
                    </a:cubicBezTo>
                    <a:cubicBezTo>
                      <a:pt x="1329" y="1454"/>
                      <a:pt x="1335" y="1415"/>
                      <a:pt x="1350" y="1425"/>
                    </a:cubicBezTo>
                    <a:cubicBezTo>
                      <a:pt x="1371" y="1439"/>
                      <a:pt x="1360" y="1475"/>
                      <a:pt x="1365" y="1500"/>
                    </a:cubicBezTo>
                    <a:cubicBezTo>
                      <a:pt x="1478" y="1425"/>
                      <a:pt x="1371" y="1477"/>
                      <a:pt x="1425" y="1680"/>
                    </a:cubicBezTo>
                    <a:cubicBezTo>
                      <a:pt x="1429" y="1695"/>
                      <a:pt x="1455" y="1690"/>
                      <a:pt x="1470" y="1695"/>
                    </a:cubicBezTo>
                    <a:cubicBezTo>
                      <a:pt x="1512" y="1526"/>
                      <a:pt x="1504" y="1616"/>
                      <a:pt x="1485" y="1425"/>
                    </a:cubicBezTo>
                    <a:cubicBezTo>
                      <a:pt x="1480" y="1460"/>
                      <a:pt x="1467" y="1495"/>
                      <a:pt x="1470" y="1530"/>
                    </a:cubicBezTo>
                    <a:cubicBezTo>
                      <a:pt x="1473" y="1569"/>
                      <a:pt x="1521" y="1674"/>
                      <a:pt x="1545" y="1710"/>
                    </a:cubicBezTo>
                    <a:cubicBezTo>
                      <a:pt x="1608" y="1605"/>
                      <a:pt x="1608" y="1614"/>
                      <a:pt x="1725" y="1575"/>
                    </a:cubicBezTo>
                    <a:cubicBezTo>
                      <a:pt x="1715" y="1540"/>
                      <a:pt x="1730" y="1482"/>
                      <a:pt x="1695" y="1470"/>
                    </a:cubicBezTo>
                    <a:cubicBezTo>
                      <a:pt x="1658" y="1458"/>
                      <a:pt x="1629" y="1564"/>
                      <a:pt x="1620" y="1590"/>
                    </a:cubicBezTo>
                    <a:cubicBezTo>
                      <a:pt x="1630" y="1645"/>
                      <a:pt x="1613" y="1713"/>
                      <a:pt x="1650" y="1755"/>
                    </a:cubicBezTo>
                    <a:cubicBezTo>
                      <a:pt x="1671" y="1779"/>
                      <a:pt x="1714" y="1744"/>
                      <a:pt x="1740" y="1725"/>
                    </a:cubicBezTo>
                    <a:cubicBezTo>
                      <a:pt x="1772" y="1702"/>
                      <a:pt x="1790" y="1665"/>
                      <a:pt x="1815" y="1635"/>
                    </a:cubicBezTo>
                    <a:cubicBezTo>
                      <a:pt x="1916" y="1312"/>
                      <a:pt x="1921" y="1043"/>
                      <a:pt x="1935" y="705"/>
                    </a:cubicBezTo>
                    <a:cubicBezTo>
                      <a:pt x="1922" y="399"/>
                      <a:pt x="1902" y="287"/>
                      <a:pt x="1845" y="0"/>
                    </a:cubicBezTo>
                    <a:cubicBezTo>
                      <a:pt x="1797" y="626"/>
                      <a:pt x="1851" y="1256"/>
                      <a:pt x="1950" y="1875"/>
                    </a:cubicBezTo>
                    <a:cubicBezTo>
                      <a:pt x="2006" y="2224"/>
                      <a:pt x="1933" y="2128"/>
                      <a:pt x="2070" y="2265"/>
                    </a:cubicBezTo>
                    <a:cubicBezTo>
                      <a:pt x="2148" y="1954"/>
                      <a:pt x="2162" y="1656"/>
                      <a:pt x="2175" y="1335"/>
                    </a:cubicBezTo>
                    <a:cubicBezTo>
                      <a:pt x="2170" y="1135"/>
                      <a:pt x="2097" y="545"/>
                      <a:pt x="2160" y="735"/>
                    </a:cubicBezTo>
                    <a:cubicBezTo>
                      <a:pt x="2285" y="1111"/>
                      <a:pt x="2115" y="1605"/>
                      <a:pt x="2205" y="1335"/>
                    </a:cubicBezTo>
                    <a:cubicBezTo>
                      <a:pt x="2219" y="1376"/>
                      <a:pt x="2238" y="1414"/>
                      <a:pt x="2250" y="1455"/>
                    </a:cubicBezTo>
                    <a:cubicBezTo>
                      <a:pt x="2271" y="1524"/>
                      <a:pt x="2269" y="1574"/>
                      <a:pt x="2310" y="1635"/>
                    </a:cubicBezTo>
                    <a:cubicBezTo>
                      <a:pt x="2315" y="1605"/>
                      <a:pt x="2303" y="1567"/>
                      <a:pt x="2325" y="1545"/>
                    </a:cubicBezTo>
                    <a:cubicBezTo>
                      <a:pt x="2340" y="1530"/>
                      <a:pt x="2336" y="1585"/>
                      <a:pt x="2340" y="1605"/>
                    </a:cubicBezTo>
                    <a:cubicBezTo>
                      <a:pt x="2365" y="1730"/>
                      <a:pt x="2337" y="1659"/>
                      <a:pt x="2385" y="1755"/>
                    </a:cubicBezTo>
                    <a:cubicBezTo>
                      <a:pt x="2390" y="1740"/>
                      <a:pt x="2400" y="1710"/>
                      <a:pt x="2400" y="1710"/>
                    </a:cubicBez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aphicFrame>
            <p:nvGraphicFramePr>
              <p:cNvPr id="1031" name="Object 7"/>
              <p:cNvGraphicFramePr>
                <a:graphicFrameLocks noChangeAspect="1"/>
              </p:cNvGraphicFramePr>
              <p:nvPr/>
            </p:nvGraphicFramePr>
            <p:xfrm>
              <a:off x="2497" y="1957"/>
              <a:ext cx="1975" cy="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99" name="Picture" r:id="rId4" imgW="1016640" imgH="915120" progId="Word.Picture.8">
                      <p:embed/>
                    </p:oleObj>
                  </mc:Choice>
                  <mc:Fallback>
                    <p:oleObj name="Picture" r:id="rId4" imgW="1016640" imgH="915120" progId="Word.Picture.8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lum bright="6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7" y="1957"/>
                            <a:ext cx="1975" cy="2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3333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/>
              <a:t>Wykład: </a:t>
            </a:r>
            <a:r>
              <a:rPr lang="pl-PL" sz="3600" i="1" dirty="0" smtClean="0"/>
              <a:t>"Z profilaktyką za pan brat" </a:t>
            </a:r>
            <a:r>
              <a:rPr lang="pl-PL" sz="3600" dirty="0" smtClean="0"/>
              <a:t>– </a:t>
            </a:r>
            <a:br>
              <a:rPr lang="pl-PL" sz="3600" dirty="0" smtClean="0"/>
            </a:br>
            <a:r>
              <a:rPr lang="pl-PL" sz="3600" dirty="0" smtClean="0"/>
              <a:t>lek. </a:t>
            </a:r>
            <a:r>
              <a:rPr lang="pl-PL" sz="3600" dirty="0" err="1" smtClean="0"/>
              <a:t>stom</a:t>
            </a:r>
            <a:r>
              <a:rPr lang="pl-PL" sz="3600" dirty="0" smtClean="0"/>
              <a:t>. Adam </a:t>
            </a:r>
            <a:r>
              <a:rPr lang="pl-PL" sz="3600" dirty="0" err="1" smtClean="0"/>
              <a:t>Rukat</a:t>
            </a:r>
            <a:endParaRPr lang="pl-PL" sz="3600" dirty="0"/>
          </a:p>
        </p:txBody>
      </p:sp>
      <p:pic>
        <p:nvPicPr>
          <p:cNvPr id="16388" name="Picture 4" descr="Zdjęcie użytkownika VI Liceum Ogólnokształcące im. Juliusza Słowackiego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2250" y="1585421"/>
            <a:ext cx="7623089" cy="50820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82550"/>
            <a:ext cx="1187623" cy="6775450"/>
            <a:chOff x="517" y="130"/>
            <a:chExt cx="2160" cy="1746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17" y="1570"/>
              <a:ext cx="540" cy="16020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17" y="130"/>
              <a:ext cx="2160" cy="4320"/>
              <a:chOff x="697" y="157"/>
              <a:chExt cx="4071" cy="8385"/>
            </a:xfrm>
          </p:grpSpPr>
          <p:pic>
            <p:nvPicPr>
              <p:cNvPr id="1029" name="Picture 5" descr="pióro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6000" contrast="-86000"/>
              </a:blip>
              <a:srcRect/>
              <a:stretch>
                <a:fillRect/>
              </a:stretch>
            </p:blipFill>
            <p:spPr bwMode="auto">
              <a:xfrm>
                <a:off x="697" y="157"/>
                <a:ext cx="2821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 rot="-1025225">
                <a:off x="2368" y="6277"/>
                <a:ext cx="2400" cy="2265"/>
              </a:xfrm>
              <a:custGeom>
                <a:avLst/>
                <a:gdLst/>
                <a:ahLst/>
                <a:cxnLst>
                  <a:cxn ang="0">
                    <a:pos x="15" y="600"/>
                  </a:cxn>
                  <a:cxn ang="0">
                    <a:pos x="105" y="630"/>
                  </a:cxn>
                  <a:cxn ang="0">
                    <a:pos x="285" y="0"/>
                  </a:cxn>
                  <a:cxn ang="0">
                    <a:pos x="150" y="990"/>
                  </a:cxn>
                  <a:cxn ang="0">
                    <a:pos x="240" y="1305"/>
                  </a:cxn>
                  <a:cxn ang="0">
                    <a:pos x="180" y="1575"/>
                  </a:cxn>
                  <a:cxn ang="0">
                    <a:pos x="255" y="1410"/>
                  </a:cxn>
                  <a:cxn ang="0">
                    <a:pos x="450" y="1140"/>
                  </a:cxn>
                  <a:cxn ang="0">
                    <a:pos x="480" y="1665"/>
                  </a:cxn>
                  <a:cxn ang="0">
                    <a:pos x="600" y="1635"/>
                  </a:cxn>
                  <a:cxn ang="0">
                    <a:pos x="675" y="1560"/>
                  </a:cxn>
                  <a:cxn ang="0">
                    <a:pos x="750" y="1515"/>
                  </a:cxn>
                  <a:cxn ang="0">
                    <a:pos x="780" y="1650"/>
                  </a:cxn>
                  <a:cxn ang="0">
                    <a:pos x="825" y="1350"/>
                  </a:cxn>
                  <a:cxn ang="0">
                    <a:pos x="825" y="1455"/>
                  </a:cxn>
                  <a:cxn ang="0">
                    <a:pos x="1035" y="1605"/>
                  </a:cxn>
                  <a:cxn ang="0">
                    <a:pos x="1125" y="1665"/>
                  </a:cxn>
                  <a:cxn ang="0">
                    <a:pos x="1260" y="1695"/>
                  </a:cxn>
                  <a:cxn ang="0">
                    <a:pos x="1275" y="1365"/>
                  </a:cxn>
                  <a:cxn ang="0">
                    <a:pos x="1320" y="1470"/>
                  </a:cxn>
                  <a:cxn ang="0">
                    <a:pos x="1365" y="1500"/>
                  </a:cxn>
                  <a:cxn ang="0">
                    <a:pos x="1470" y="1695"/>
                  </a:cxn>
                  <a:cxn ang="0">
                    <a:pos x="1470" y="1530"/>
                  </a:cxn>
                  <a:cxn ang="0">
                    <a:pos x="1725" y="1575"/>
                  </a:cxn>
                  <a:cxn ang="0">
                    <a:pos x="1620" y="1590"/>
                  </a:cxn>
                  <a:cxn ang="0">
                    <a:pos x="1740" y="1725"/>
                  </a:cxn>
                  <a:cxn ang="0">
                    <a:pos x="1935" y="705"/>
                  </a:cxn>
                  <a:cxn ang="0">
                    <a:pos x="1950" y="1875"/>
                  </a:cxn>
                  <a:cxn ang="0">
                    <a:pos x="2175" y="1335"/>
                  </a:cxn>
                  <a:cxn ang="0">
                    <a:pos x="2205" y="1335"/>
                  </a:cxn>
                  <a:cxn ang="0">
                    <a:pos x="2310" y="1635"/>
                  </a:cxn>
                  <a:cxn ang="0">
                    <a:pos x="2340" y="1605"/>
                  </a:cxn>
                  <a:cxn ang="0">
                    <a:pos x="2400" y="1710"/>
                  </a:cxn>
                </a:cxnLst>
                <a:rect l="0" t="0" r="r" b="b"/>
                <a:pathLst>
                  <a:path w="2400" h="2265">
                    <a:moveTo>
                      <a:pt x="0" y="300"/>
                    </a:moveTo>
                    <a:cubicBezTo>
                      <a:pt x="5" y="400"/>
                      <a:pt x="6" y="500"/>
                      <a:pt x="15" y="600"/>
                    </a:cubicBezTo>
                    <a:cubicBezTo>
                      <a:pt x="16" y="616"/>
                      <a:pt x="15" y="640"/>
                      <a:pt x="30" y="645"/>
                    </a:cubicBezTo>
                    <a:cubicBezTo>
                      <a:pt x="54" y="653"/>
                      <a:pt x="80" y="635"/>
                      <a:pt x="105" y="630"/>
                    </a:cubicBezTo>
                    <a:cubicBezTo>
                      <a:pt x="235" y="529"/>
                      <a:pt x="349" y="435"/>
                      <a:pt x="390" y="270"/>
                    </a:cubicBezTo>
                    <a:cubicBezTo>
                      <a:pt x="367" y="118"/>
                      <a:pt x="402" y="58"/>
                      <a:pt x="285" y="0"/>
                    </a:cubicBezTo>
                    <a:cubicBezTo>
                      <a:pt x="152" y="67"/>
                      <a:pt x="165" y="189"/>
                      <a:pt x="135" y="330"/>
                    </a:cubicBezTo>
                    <a:cubicBezTo>
                      <a:pt x="112" y="659"/>
                      <a:pt x="111" y="537"/>
                      <a:pt x="150" y="990"/>
                    </a:cubicBezTo>
                    <a:cubicBezTo>
                      <a:pt x="157" y="1070"/>
                      <a:pt x="158" y="1152"/>
                      <a:pt x="180" y="1230"/>
                    </a:cubicBezTo>
                    <a:cubicBezTo>
                      <a:pt x="189" y="1261"/>
                      <a:pt x="223" y="1278"/>
                      <a:pt x="240" y="1305"/>
                    </a:cubicBezTo>
                    <a:cubicBezTo>
                      <a:pt x="281" y="1369"/>
                      <a:pt x="318" y="1422"/>
                      <a:pt x="360" y="1485"/>
                    </a:cubicBezTo>
                    <a:cubicBezTo>
                      <a:pt x="348" y="1513"/>
                      <a:pt x="292" y="1735"/>
                      <a:pt x="180" y="1575"/>
                    </a:cubicBezTo>
                    <a:cubicBezTo>
                      <a:pt x="154" y="1537"/>
                      <a:pt x="191" y="1482"/>
                      <a:pt x="210" y="1440"/>
                    </a:cubicBezTo>
                    <a:cubicBezTo>
                      <a:pt x="217" y="1424"/>
                      <a:pt x="241" y="1422"/>
                      <a:pt x="255" y="1410"/>
                    </a:cubicBezTo>
                    <a:cubicBezTo>
                      <a:pt x="306" y="1367"/>
                      <a:pt x="358" y="1322"/>
                      <a:pt x="405" y="1275"/>
                    </a:cubicBezTo>
                    <a:cubicBezTo>
                      <a:pt x="417" y="1229"/>
                      <a:pt x="441" y="1187"/>
                      <a:pt x="450" y="1140"/>
                    </a:cubicBezTo>
                    <a:cubicBezTo>
                      <a:pt x="460" y="1086"/>
                      <a:pt x="460" y="1030"/>
                      <a:pt x="465" y="975"/>
                    </a:cubicBezTo>
                    <a:cubicBezTo>
                      <a:pt x="470" y="1205"/>
                      <a:pt x="461" y="1436"/>
                      <a:pt x="480" y="1665"/>
                    </a:cubicBezTo>
                    <a:cubicBezTo>
                      <a:pt x="481" y="1683"/>
                      <a:pt x="508" y="1699"/>
                      <a:pt x="525" y="1695"/>
                    </a:cubicBezTo>
                    <a:cubicBezTo>
                      <a:pt x="556" y="1687"/>
                      <a:pt x="575" y="1655"/>
                      <a:pt x="600" y="1635"/>
                    </a:cubicBezTo>
                    <a:cubicBezTo>
                      <a:pt x="628" y="1565"/>
                      <a:pt x="642" y="1498"/>
                      <a:pt x="660" y="1425"/>
                    </a:cubicBezTo>
                    <a:cubicBezTo>
                      <a:pt x="665" y="1470"/>
                      <a:pt x="639" y="1533"/>
                      <a:pt x="675" y="1560"/>
                    </a:cubicBezTo>
                    <a:cubicBezTo>
                      <a:pt x="702" y="1580"/>
                      <a:pt x="691" y="1487"/>
                      <a:pt x="720" y="1470"/>
                    </a:cubicBezTo>
                    <a:cubicBezTo>
                      <a:pt x="735" y="1461"/>
                      <a:pt x="740" y="1500"/>
                      <a:pt x="750" y="1515"/>
                    </a:cubicBezTo>
                    <a:cubicBezTo>
                      <a:pt x="755" y="1540"/>
                      <a:pt x="759" y="1565"/>
                      <a:pt x="765" y="1590"/>
                    </a:cubicBezTo>
                    <a:cubicBezTo>
                      <a:pt x="769" y="1610"/>
                      <a:pt x="764" y="1638"/>
                      <a:pt x="780" y="1650"/>
                    </a:cubicBezTo>
                    <a:cubicBezTo>
                      <a:pt x="793" y="1659"/>
                      <a:pt x="810" y="1640"/>
                      <a:pt x="825" y="1635"/>
                    </a:cubicBezTo>
                    <a:cubicBezTo>
                      <a:pt x="830" y="1589"/>
                      <a:pt x="859" y="1401"/>
                      <a:pt x="825" y="1350"/>
                    </a:cubicBezTo>
                    <a:cubicBezTo>
                      <a:pt x="813" y="1332"/>
                      <a:pt x="795" y="1380"/>
                      <a:pt x="780" y="1395"/>
                    </a:cubicBezTo>
                    <a:cubicBezTo>
                      <a:pt x="795" y="1415"/>
                      <a:pt x="800" y="1459"/>
                      <a:pt x="825" y="1455"/>
                    </a:cubicBezTo>
                    <a:cubicBezTo>
                      <a:pt x="896" y="1442"/>
                      <a:pt x="950" y="1359"/>
                      <a:pt x="990" y="1305"/>
                    </a:cubicBezTo>
                    <a:cubicBezTo>
                      <a:pt x="1006" y="1508"/>
                      <a:pt x="988" y="1453"/>
                      <a:pt x="1035" y="1605"/>
                    </a:cubicBezTo>
                    <a:cubicBezTo>
                      <a:pt x="1044" y="1635"/>
                      <a:pt x="1065" y="1695"/>
                      <a:pt x="1065" y="1695"/>
                    </a:cubicBezTo>
                    <a:cubicBezTo>
                      <a:pt x="1085" y="1685"/>
                      <a:pt x="1109" y="1681"/>
                      <a:pt x="1125" y="1665"/>
                    </a:cubicBezTo>
                    <a:cubicBezTo>
                      <a:pt x="1177" y="1613"/>
                      <a:pt x="1198" y="1523"/>
                      <a:pt x="1215" y="1455"/>
                    </a:cubicBezTo>
                    <a:cubicBezTo>
                      <a:pt x="1235" y="1535"/>
                      <a:pt x="1240" y="1615"/>
                      <a:pt x="1260" y="1695"/>
                    </a:cubicBezTo>
                    <a:cubicBezTo>
                      <a:pt x="1287" y="1641"/>
                      <a:pt x="1309" y="1612"/>
                      <a:pt x="1305" y="1545"/>
                    </a:cubicBezTo>
                    <a:cubicBezTo>
                      <a:pt x="1302" y="1484"/>
                      <a:pt x="1318" y="1408"/>
                      <a:pt x="1275" y="1365"/>
                    </a:cubicBezTo>
                    <a:cubicBezTo>
                      <a:pt x="1236" y="1326"/>
                      <a:pt x="1285" y="1475"/>
                      <a:pt x="1290" y="1530"/>
                    </a:cubicBezTo>
                    <a:cubicBezTo>
                      <a:pt x="1300" y="1510"/>
                      <a:pt x="1309" y="1489"/>
                      <a:pt x="1320" y="1470"/>
                    </a:cubicBezTo>
                    <a:cubicBezTo>
                      <a:pt x="1329" y="1454"/>
                      <a:pt x="1335" y="1415"/>
                      <a:pt x="1350" y="1425"/>
                    </a:cubicBezTo>
                    <a:cubicBezTo>
                      <a:pt x="1371" y="1439"/>
                      <a:pt x="1360" y="1475"/>
                      <a:pt x="1365" y="1500"/>
                    </a:cubicBezTo>
                    <a:cubicBezTo>
                      <a:pt x="1478" y="1425"/>
                      <a:pt x="1371" y="1477"/>
                      <a:pt x="1425" y="1680"/>
                    </a:cubicBezTo>
                    <a:cubicBezTo>
                      <a:pt x="1429" y="1695"/>
                      <a:pt x="1455" y="1690"/>
                      <a:pt x="1470" y="1695"/>
                    </a:cubicBezTo>
                    <a:cubicBezTo>
                      <a:pt x="1512" y="1526"/>
                      <a:pt x="1504" y="1616"/>
                      <a:pt x="1485" y="1425"/>
                    </a:cubicBezTo>
                    <a:cubicBezTo>
                      <a:pt x="1480" y="1460"/>
                      <a:pt x="1467" y="1495"/>
                      <a:pt x="1470" y="1530"/>
                    </a:cubicBezTo>
                    <a:cubicBezTo>
                      <a:pt x="1473" y="1569"/>
                      <a:pt x="1521" y="1674"/>
                      <a:pt x="1545" y="1710"/>
                    </a:cubicBezTo>
                    <a:cubicBezTo>
                      <a:pt x="1608" y="1605"/>
                      <a:pt x="1608" y="1614"/>
                      <a:pt x="1725" y="1575"/>
                    </a:cubicBezTo>
                    <a:cubicBezTo>
                      <a:pt x="1715" y="1540"/>
                      <a:pt x="1730" y="1482"/>
                      <a:pt x="1695" y="1470"/>
                    </a:cubicBezTo>
                    <a:cubicBezTo>
                      <a:pt x="1658" y="1458"/>
                      <a:pt x="1629" y="1564"/>
                      <a:pt x="1620" y="1590"/>
                    </a:cubicBezTo>
                    <a:cubicBezTo>
                      <a:pt x="1630" y="1645"/>
                      <a:pt x="1613" y="1713"/>
                      <a:pt x="1650" y="1755"/>
                    </a:cubicBezTo>
                    <a:cubicBezTo>
                      <a:pt x="1671" y="1779"/>
                      <a:pt x="1714" y="1744"/>
                      <a:pt x="1740" y="1725"/>
                    </a:cubicBezTo>
                    <a:cubicBezTo>
                      <a:pt x="1772" y="1702"/>
                      <a:pt x="1790" y="1665"/>
                      <a:pt x="1815" y="1635"/>
                    </a:cubicBezTo>
                    <a:cubicBezTo>
                      <a:pt x="1916" y="1312"/>
                      <a:pt x="1921" y="1043"/>
                      <a:pt x="1935" y="705"/>
                    </a:cubicBezTo>
                    <a:cubicBezTo>
                      <a:pt x="1922" y="399"/>
                      <a:pt x="1902" y="287"/>
                      <a:pt x="1845" y="0"/>
                    </a:cubicBezTo>
                    <a:cubicBezTo>
                      <a:pt x="1797" y="626"/>
                      <a:pt x="1851" y="1256"/>
                      <a:pt x="1950" y="1875"/>
                    </a:cubicBezTo>
                    <a:cubicBezTo>
                      <a:pt x="2006" y="2224"/>
                      <a:pt x="1933" y="2128"/>
                      <a:pt x="2070" y="2265"/>
                    </a:cubicBezTo>
                    <a:cubicBezTo>
                      <a:pt x="2148" y="1954"/>
                      <a:pt x="2162" y="1656"/>
                      <a:pt x="2175" y="1335"/>
                    </a:cubicBezTo>
                    <a:cubicBezTo>
                      <a:pt x="2170" y="1135"/>
                      <a:pt x="2097" y="545"/>
                      <a:pt x="2160" y="735"/>
                    </a:cubicBezTo>
                    <a:cubicBezTo>
                      <a:pt x="2285" y="1111"/>
                      <a:pt x="2115" y="1605"/>
                      <a:pt x="2205" y="1335"/>
                    </a:cubicBezTo>
                    <a:cubicBezTo>
                      <a:pt x="2219" y="1376"/>
                      <a:pt x="2238" y="1414"/>
                      <a:pt x="2250" y="1455"/>
                    </a:cubicBezTo>
                    <a:cubicBezTo>
                      <a:pt x="2271" y="1524"/>
                      <a:pt x="2269" y="1574"/>
                      <a:pt x="2310" y="1635"/>
                    </a:cubicBezTo>
                    <a:cubicBezTo>
                      <a:pt x="2315" y="1605"/>
                      <a:pt x="2303" y="1567"/>
                      <a:pt x="2325" y="1545"/>
                    </a:cubicBezTo>
                    <a:cubicBezTo>
                      <a:pt x="2340" y="1530"/>
                      <a:pt x="2336" y="1585"/>
                      <a:pt x="2340" y="1605"/>
                    </a:cubicBezTo>
                    <a:cubicBezTo>
                      <a:pt x="2365" y="1730"/>
                      <a:pt x="2337" y="1659"/>
                      <a:pt x="2385" y="1755"/>
                    </a:cubicBezTo>
                    <a:cubicBezTo>
                      <a:pt x="2390" y="1740"/>
                      <a:pt x="2400" y="1710"/>
                      <a:pt x="2400" y="1710"/>
                    </a:cubicBez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aphicFrame>
            <p:nvGraphicFramePr>
              <p:cNvPr id="1031" name="Object 7"/>
              <p:cNvGraphicFramePr>
                <a:graphicFrameLocks noChangeAspect="1"/>
              </p:cNvGraphicFramePr>
              <p:nvPr/>
            </p:nvGraphicFramePr>
            <p:xfrm>
              <a:off x="2497" y="1957"/>
              <a:ext cx="1975" cy="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353" name="Picture" r:id="rId4" imgW="1016640" imgH="915120" progId="Word.Picture.8">
                      <p:embed/>
                    </p:oleObj>
                  </mc:Choice>
                  <mc:Fallback>
                    <p:oleObj name="Picture" r:id="rId4" imgW="1016640" imgH="915120" progId="Word.Picture.8">
                      <p:embed/>
                      <p:pic>
                        <p:nvPicPr>
                          <p:cNvPr id="1031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lum bright="6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7" y="1957"/>
                            <a:ext cx="1975" cy="2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3333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928802"/>
          </a:xfrm>
        </p:spPr>
        <p:txBody>
          <a:bodyPr>
            <a:normAutofit/>
          </a:bodyPr>
          <a:lstStyle/>
          <a:p>
            <a:r>
              <a:rPr lang="pl-PL" sz="3600" dirty="0" smtClean="0"/>
              <a:t>Wykład: </a:t>
            </a:r>
            <a:r>
              <a:rPr lang="pl-PL" sz="3600" i="1" dirty="0" smtClean="0"/>
              <a:t>"Antykoncepcja i choroby przenoszone drogą płciową</a:t>
            </a:r>
            <a:r>
              <a:rPr lang="pl-PL" sz="3600" dirty="0" smtClean="0"/>
              <a:t>" </a:t>
            </a:r>
            <a:br>
              <a:rPr lang="pl-PL" sz="3600" dirty="0" smtClean="0"/>
            </a:br>
            <a:r>
              <a:rPr lang="pl-PL" sz="3600" dirty="0" smtClean="0"/>
              <a:t>lek. med. Agnieszka Wrona - </a:t>
            </a:r>
            <a:r>
              <a:rPr lang="pl-PL" sz="3600" dirty="0" err="1" smtClean="0"/>
              <a:t>Cyranowska</a:t>
            </a:r>
            <a:endParaRPr lang="pl-PL" sz="3600" dirty="0"/>
          </a:p>
        </p:txBody>
      </p:sp>
      <p:pic>
        <p:nvPicPr>
          <p:cNvPr id="43012" name="Picture 4" descr="Zdjęcie użytkownika VI Liceum Ogólnokształcące im. Juliusza Słowackiego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111" y="1903212"/>
            <a:ext cx="8223353" cy="47223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179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530</Words>
  <Application>Microsoft Office PowerPoint</Application>
  <PresentationFormat>Pokaz na ekranie (4:3)</PresentationFormat>
  <Paragraphs>54</Paragraphs>
  <Slides>31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7" baseType="lpstr">
      <vt:lpstr>SimSun</vt:lpstr>
      <vt:lpstr>Arial</vt:lpstr>
      <vt:lpstr>Calibri</vt:lpstr>
      <vt:lpstr>Mangal</vt:lpstr>
      <vt:lpstr>Motyw pakietu Office</vt:lpstr>
      <vt:lpstr>Picture</vt:lpstr>
      <vt:lpstr>Prezentacja programu PowerPoint</vt:lpstr>
      <vt:lpstr>Biologia i chemia – molekułą życia edycja druga</vt:lpstr>
      <vt:lpstr>Program konferencji    Poniedziałek – 13.03.2017 r. </vt:lpstr>
      <vt:lpstr>Prezentacja programu PowerPoint</vt:lpstr>
      <vt:lpstr>Prezentacja programu PowerPoint</vt:lpstr>
      <vt:lpstr>Program konferencji    Wtorek  – 14.03.2017 r. </vt:lpstr>
      <vt:lpstr>Wykład: "Wirusowe zapalenie wątroby typu C" - mgr Magdalena Jaworska</vt:lpstr>
      <vt:lpstr>Wykład: "Z profilaktyką za pan brat" –  lek. stom. Adam Rukat</vt:lpstr>
      <vt:lpstr>Wykład: "Antykoncepcja i choroby przenoszone drogą płciową"  lek. med. Agnieszka Wrona - Cyranowska</vt:lpstr>
      <vt:lpstr>Wykład: "Antykoncepcja i choroby przenoszone drogą płciową"  lek. med. Agnieszka Wrona - Cyranowska</vt:lpstr>
      <vt:lpstr>Wykład: "Nowotwory głowy i szyi " –  lek. med. Marcin Zawadzki</vt:lpstr>
      <vt:lpstr>Wykład: „Co to znaczy być czujnym" –  mgr Jadwiga Zapała</vt:lpstr>
      <vt:lpstr>Wykład: „Co to znaczy być czujnym" –  mgr Jadwiga Zapała</vt:lpstr>
      <vt:lpstr>Wykład: "Substancje szkodliwe w żywności" – prof. dr hab. inż. Barbara Gawdzik</vt:lpstr>
      <vt:lpstr>Wykład: "Biologia i chemia-molekułą życia" - dr n. med. Marzena Wątek</vt:lpstr>
      <vt:lpstr>Wykład: "Biologia, chemia-molekułą życia" - dr n. med. Marzena Wątek</vt:lpstr>
      <vt:lpstr>Warsztaty chemiczne dla uczniów - innowacyjne techniki SSC - Krystian Ogeniewski</vt:lpstr>
      <vt:lpstr>Warsztaty chemiczne dla uczniów - innowacyjne techniki SSC - Katarzyna Kostecka</vt:lpstr>
      <vt:lpstr>Warsztaty chemiczne dla uczniów</vt:lpstr>
      <vt:lpstr>Warsztaty chemiczne dla uczniów</vt:lpstr>
      <vt:lpstr>Warsztaty chemiczne dla uczniów</vt:lpstr>
      <vt:lpstr>Warsztaty chemiczne dla uczniów</vt:lpstr>
      <vt:lpstr>Warsztaty chemiczne dla uczniów</vt:lpstr>
      <vt:lpstr>Warsztaty chemiczne dla uczniów</vt:lpstr>
      <vt:lpstr>Warsztaty chemiczne dla uczniów</vt:lpstr>
      <vt:lpstr>Warsztaty chemiczne dla uczniów</vt:lpstr>
      <vt:lpstr>Pokazy chemiczne dla uczniów</vt:lpstr>
      <vt:lpstr>Pokazy chemiczne dla uczniów</vt:lpstr>
      <vt:lpstr>Pokazy chemiczne dla uczniów</vt:lpstr>
      <vt:lpstr>Pokazy chemiczne dla uczniów</vt:lpstr>
      <vt:lpstr>Pokazy chemiczne dla uczniów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Biologia i chemia – molekułą życia edycja druga</dc:title>
  <dc:creator>User</dc:creator>
  <cp:lastModifiedBy>Użytkownik</cp:lastModifiedBy>
  <cp:revision>19</cp:revision>
  <dcterms:created xsi:type="dcterms:W3CDTF">2017-03-12T22:05:11Z</dcterms:created>
  <dcterms:modified xsi:type="dcterms:W3CDTF">2020-05-07T19:20:11Z</dcterms:modified>
</cp:coreProperties>
</file>